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4"/>
  </p:sldMasterIdLst>
  <p:notesMasterIdLst>
    <p:notesMasterId r:id="rId30"/>
  </p:notesMasterIdLst>
  <p:sldIdLst>
    <p:sldId id="256" r:id="rId5"/>
    <p:sldId id="309" r:id="rId6"/>
    <p:sldId id="271" r:id="rId7"/>
    <p:sldId id="262" r:id="rId8"/>
    <p:sldId id="337" r:id="rId9"/>
    <p:sldId id="338" r:id="rId10"/>
    <p:sldId id="294" r:id="rId11"/>
    <p:sldId id="288" r:id="rId12"/>
    <p:sldId id="296" r:id="rId13"/>
    <p:sldId id="260" r:id="rId14"/>
    <p:sldId id="270" r:id="rId15"/>
    <p:sldId id="257" r:id="rId16"/>
    <p:sldId id="289" r:id="rId17"/>
    <p:sldId id="329" r:id="rId18"/>
    <p:sldId id="330" r:id="rId19"/>
    <p:sldId id="331" r:id="rId20"/>
    <p:sldId id="332" r:id="rId21"/>
    <p:sldId id="333" r:id="rId22"/>
    <p:sldId id="334" r:id="rId23"/>
    <p:sldId id="335" r:id="rId24"/>
    <p:sldId id="336" r:id="rId25"/>
    <p:sldId id="325" r:id="rId26"/>
    <p:sldId id="339" r:id="rId27"/>
    <p:sldId id="340" r:id="rId28"/>
    <p:sldId id="311" r:id="rId2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2AEF9EC-60BF-4FAE-BE4B-0A2D8B01E893}">
          <p14:sldIdLst>
            <p14:sldId id="256"/>
            <p14:sldId id="309"/>
            <p14:sldId id="271"/>
            <p14:sldId id="262"/>
            <p14:sldId id="337"/>
            <p14:sldId id="338"/>
            <p14:sldId id="294"/>
            <p14:sldId id="288"/>
            <p14:sldId id="296"/>
            <p14:sldId id="260"/>
            <p14:sldId id="270"/>
            <p14:sldId id="257"/>
            <p14:sldId id="289"/>
            <p14:sldId id="329"/>
            <p14:sldId id="330"/>
            <p14:sldId id="331"/>
            <p14:sldId id="332"/>
            <p14:sldId id="333"/>
            <p14:sldId id="334"/>
            <p14:sldId id="335"/>
            <p14:sldId id="336"/>
            <p14:sldId id="325"/>
            <p14:sldId id="339"/>
            <p14:sldId id="340"/>
            <p14:sldId id="31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6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4E6C8D-734A-34D8-58B3-0C8433FF6784}" v="773" dt="2023-06-16T07:32:19.525"/>
    <p1510:client id="{C7807883-FE73-4E1E-99B3-402EC55F556F}" v="34" dt="2023-03-28T08:44:57.090"/>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alie POMMIER - POK SAS" userId="428126f9-6334-40f4-8798-f9ad14f973c7" providerId="ADAL" clId="{C7807883-FE73-4E1E-99B3-402EC55F556F}"/>
    <pc:docChg chg="undo custSel addSld delSld modSld sldOrd modSection">
      <pc:chgData name="Magalie POMMIER - POK SAS" userId="428126f9-6334-40f4-8798-f9ad14f973c7" providerId="ADAL" clId="{C7807883-FE73-4E1E-99B3-402EC55F556F}" dt="2023-03-28T08:43:47.707" v="5650" actId="20577"/>
      <pc:docMkLst>
        <pc:docMk/>
      </pc:docMkLst>
      <pc:sldChg chg="modSp mod">
        <pc:chgData name="Magalie POMMIER - POK SAS" userId="428126f9-6334-40f4-8798-f9ad14f973c7" providerId="ADAL" clId="{C7807883-FE73-4E1E-99B3-402EC55F556F}" dt="2023-03-22T14:09:27.200" v="25" actId="1076"/>
        <pc:sldMkLst>
          <pc:docMk/>
          <pc:sldMk cId="2976689109" sldId="256"/>
        </pc:sldMkLst>
        <pc:spChg chg="mod">
          <ac:chgData name="Magalie POMMIER - POK SAS" userId="428126f9-6334-40f4-8798-f9ad14f973c7" providerId="ADAL" clId="{C7807883-FE73-4E1E-99B3-402EC55F556F}" dt="2023-03-22T14:09:27.200" v="25" actId="1076"/>
          <ac:spMkLst>
            <pc:docMk/>
            <pc:sldMk cId="2976689109" sldId="256"/>
            <ac:spMk id="2" creationId="{00000000-0000-0000-0000-000000000000}"/>
          </ac:spMkLst>
        </pc:spChg>
      </pc:sldChg>
      <pc:sldChg chg="addSp modSp mod">
        <pc:chgData name="Magalie POMMIER - POK SAS" userId="428126f9-6334-40f4-8798-f9ad14f973c7" providerId="ADAL" clId="{C7807883-FE73-4E1E-99B3-402EC55F556F}" dt="2023-03-22T14:46:17.022" v="2117" actId="1582"/>
        <pc:sldMkLst>
          <pc:docMk/>
          <pc:sldMk cId="2870613968" sldId="257"/>
        </pc:sldMkLst>
        <pc:spChg chg="mod">
          <ac:chgData name="Magalie POMMIER - POK SAS" userId="428126f9-6334-40f4-8798-f9ad14f973c7" providerId="ADAL" clId="{C7807883-FE73-4E1E-99B3-402EC55F556F}" dt="2023-03-22T14:40:54.160" v="1871" actId="1076"/>
          <ac:spMkLst>
            <pc:docMk/>
            <pc:sldMk cId="2870613968" sldId="257"/>
            <ac:spMk id="2" creationId="{00000000-0000-0000-0000-000000000000}"/>
          </ac:spMkLst>
        </pc:spChg>
        <pc:spChg chg="add mod">
          <ac:chgData name="Magalie POMMIER - POK SAS" userId="428126f9-6334-40f4-8798-f9ad14f973c7" providerId="ADAL" clId="{C7807883-FE73-4E1E-99B3-402EC55F556F}" dt="2023-03-22T14:42:30.497" v="1948" actId="20577"/>
          <ac:spMkLst>
            <pc:docMk/>
            <pc:sldMk cId="2870613968" sldId="257"/>
            <ac:spMk id="6" creationId="{26A7F089-1806-8824-153D-7560100BA533}"/>
          </ac:spMkLst>
        </pc:spChg>
        <pc:spChg chg="add mod">
          <ac:chgData name="Magalie POMMIER - POK SAS" userId="428126f9-6334-40f4-8798-f9ad14f973c7" providerId="ADAL" clId="{C7807883-FE73-4E1E-99B3-402EC55F556F}" dt="2023-03-22T14:43:32.164" v="1955" actId="1582"/>
          <ac:spMkLst>
            <pc:docMk/>
            <pc:sldMk cId="2870613968" sldId="257"/>
            <ac:spMk id="9" creationId="{2F217306-7D6C-92BB-485B-6D48A21EED9C}"/>
          </ac:spMkLst>
        </pc:spChg>
        <pc:spChg chg="add mod">
          <ac:chgData name="Magalie POMMIER - POK SAS" userId="428126f9-6334-40f4-8798-f9ad14f973c7" providerId="ADAL" clId="{C7807883-FE73-4E1E-99B3-402EC55F556F}" dt="2023-03-22T14:45:57.393" v="2113" actId="20577"/>
          <ac:spMkLst>
            <pc:docMk/>
            <pc:sldMk cId="2870613968" sldId="257"/>
            <ac:spMk id="10" creationId="{304D7D9A-2B51-0785-B409-B685B27EE607}"/>
          </ac:spMkLst>
        </pc:spChg>
        <pc:spChg chg="add mod">
          <ac:chgData name="Magalie POMMIER - POK SAS" userId="428126f9-6334-40f4-8798-f9ad14f973c7" providerId="ADAL" clId="{C7807883-FE73-4E1E-99B3-402EC55F556F}" dt="2023-03-22T14:46:17.022" v="2117" actId="1582"/>
          <ac:spMkLst>
            <pc:docMk/>
            <pc:sldMk cId="2870613968" sldId="257"/>
            <ac:spMk id="11" creationId="{12B399D9-7DF4-E79B-5118-08442D374854}"/>
          </ac:spMkLst>
        </pc:spChg>
        <pc:picChg chg="add mod">
          <ac:chgData name="Magalie POMMIER - POK SAS" userId="428126f9-6334-40f4-8798-f9ad14f973c7" providerId="ADAL" clId="{C7807883-FE73-4E1E-99B3-402EC55F556F}" dt="2023-03-22T14:43:07.504" v="1951" actId="1076"/>
          <ac:picMkLst>
            <pc:docMk/>
            <pc:sldMk cId="2870613968" sldId="257"/>
            <ac:picMk id="4" creationId="{CB1BC03A-7F6D-8DF5-BDD1-B80E91E27FF1}"/>
          </ac:picMkLst>
        </pc:picChg>
        <pc:picChg chg="add mod">
          <ac:chgData name="Magalie POMMIER - POK SAS" userId="428126f9-6334-40f4-8798-f9ad14f973c7" providerId="ADAL" clId="{C7807883-FE73-4E1E-99B3-402EC55F556F}" dt="2023-03-22T14:42:24.353" v="1942" actId="1076"/>
          <ac:picMkLst>
            <pc:docMk/>
            <pc:sldMk cId="2870613968" sldId="257"/>
            <ac:picMk id="8" creationId="{D6BBD6FC-E444-6882-3349-545DFC230E5C}"/>
          </ac:picMkLst>
        </pc:picChg>
      </pc:sldChg>
      <pc:sldChg chg="addSp modSp mod">
        <pc:chgData name="Magalie POMMIER - POK SAS" userId="428126f9-6334-40f4-8798-f9ad14f973c7" providerId="ADAL" clId="{C7807883-FE73-4E1E-99B3-402EC55F556F}" dt="2023-03-22T14:37:10.928" v="1710" actId="1076"/>
        <pc:sldMkLst>
          <pc:docMk/>
          <pc:sldMk cId="1051523437" sldId="260"/>
        </pc:sldMkLst>
        <pc:spChg chg="mod">
          <ac:chgData name="Magalie POMMIER - POK SAS" userId="428126f9-6334-40f4-8798-f9ad14f973c7" providerId="ADAL" clId="{C7807883-FE73-4E1E-99B3-402EC55F556F}" dt="2023-03-22T14:37:10.928" v="1710" actId="1076"/>
          <ac:spMkLst>
            <pc:docMk/>
            <pc:sldMk cId="1051523437" sldId="260"/>
            <ac:spMk id="4" creationId="{30193C3F-74B9-65C2-4BF9-C599AA6D71AA}"/>
          </ac:spMkLst>
        </pc:spChg>
        <pc:picChg chg="add mod">
          <ac:chgData name="Magalie POMMIER - POK SAS" userId="428126f9-6334-40f4-8798-f9ad14f973c7" providerId="ADAL" clId="{C7807883-FE73-4E1E-99B3-402EC55F556F}" dt="2023-03-22T14:35:51.314" v="1676" actId="1076"/>
          <ac:picMkLst>
            <pc:docMk/>
            <pc:sldMk cId="1051523437" sldId="260"/>
            <ac:picMk id="6" creationId="{E863A132-9EC3-D835-AC2D-21A420E540FA}"/>
          </ac:picMkLst>
        </pc:picChg>
      </pc:sldChg>
      <pc:sldChg chg="addSp modSp mod">
        <pc:chgData name="Magalie POMMIER - POK SAS" userId="428126f9-6334-40f4-8798-f9ad14f973c7" providerId="ADAL" clId="{C7807883-FE73-4E1E-99B3-402EC55F556F}" dt="2023-03-22T14:31:19.577" v="1601" actId="20577"/>
        <pc:sldMkLst>
          <pc:docMk/>
          <pc:sldMk cId="1380384395" sldId="262"/>
        </pc:sldMkLst>
        <pc:spChg chg="add mod">
          <ac:chgData name="Magalie POMMIER - POK SAS" userId="428126f9-6334-40f4-8798-f9ad14f973c7" providerId="ADAL" clId="{C7807883-FE73-4E1E-99B3-402EC55F556F}" dt="2023-03-22T14:31:19.577" v="1601" actId="20577"/>
          <ac:spMkLst>
            <pc:docMk/>
            <pc:sldMk cId="1380384395" sldId="262"/>
            <ac:spMk id="2" creationId="{CEC80D16-9C45-7AC3-0461-B09D596369CD}"/>
          </ac:spMkLst>
        </pc:spChg>
      </pc:sldChg>
      <pc:sldChg chg="addSp delSp modSp mod">
        <pc:chgData name="Magalie POMMIER - POK SAS" userId="428126f9-6334-40f4-8798-f9ad14f973c7" providerId="ADAL" clId="{C7807883-FE73-4E1E-99B3-402EC55F556F}" dt="2023-03-22T14:40:32.675" v="1839" actId="208"/>
        <pc:sldMkLst>
          <pc:docMk/>
          <pc:sldMk cId="3637848477" sldId="270"/>
        </pc:sldMkLst>
        <pc:spChg chg="mod">
          <ac:chgData name="Magalie POMMIER - POK SAS" userId="428126f9-6334-40f4-8798-f9ad14f973c7" providerId="ADAL" clId="{C7807883-FE73-4E1E-99B3-402EC55F556F}" dt="2023-03-22T14:37:05.094" v="1709" actId="1076"/>
          <ac:spMkLst>
            <pc:docMk/>
            <pc:sldMk cId="3637848477" sldId="270"/>
            <ac:spMk id="5" creationId="{81FE95E8-70FC-DB72-4061-4EC5BD0A4C2F}"/>
          </ac:spMkLst>
        </pc:spChg>
        <pc:spChg chg="add mod">
          <ac:chgData name="Magalie POMMIER - POK SAS" userId="428126f9-6334-40f4-8798-f9ad14f973c7" providerId="ADAL" clId="{C7807883-FE73-4E1E-99B3-402EC55F556F}" dt="2023-03-22T14:39:56.112" v="1830" actId="20577"/>
          <ac:spMkLst>
            <pc:docMk/>
            <pc:sldMk cId="3637848477" sldId="270"/>
            <ac:spMk id="6" creationId="{C9F5C0BF-BD9B-FC6A-8C6D-3AA9120EDACD}"/>
          </ac:spMkLst>
        </pc:spChg>
        <pc:picChg chg="add del mod">
          <ac:chgData name="Magalie POMMIER - POK SAS" userId="428126f9-6334-40f4-8798-f9ad14f973c7" providerId="ADAL" clId="{C7807883-FE73-4E1E-99B3-402EC55F556F}" dt="2023-03-22T14:37:57.705" v="1715" actId="478"/>
          <ac:picMkLst>
            <pc:docMk/>
            <pc:sldMk cId="3637848477" sldId="270"/>
            <ac:picMk id="4" creationId="{1D0B7FF7-84E0-6127-F96D-F47E72234176}"/>
          </ac:picMkLst>
        </pc:picChg>
        <pc:picChg chg="add mod">
          <ac:chgData name="Magalie POMMIER - POK SAS" userId="428126f9-6334-40f4-8798-f9ad14f973c7" providerId="ADAL" clId="{C7807883-FE73-4E1E-99B3-402EC55F556F}" dt="2023-03-22T14:40:08.568" v="1834" actId="1076"/>
          <ac:picMkLst>
            <pc:docMk/>
            <pc:sldMk cId="3637848477" sldId="270"/>
            <ac:picMk id="8" creationId="{B917B30F-BC6A-5FDF-5B60-3680A02F2213}"/>
          </ac:picMkLst>
        </pc:picChg>
        <pc:picChg chg="add mod">
          <ac:chgData name="Magalie POMMIER - POK SAS" userId="428126f9-6334-40f4-8798-f9ad14f973c7" providerId="ADAL" clId="{C7807883-FE73-4E1E-99B3-402EC55F556F}" dt="2023-03-22T14:39:30.351" v="1812" actId="1076"/>
          <ac:picMkLst>
            <pc:docMk/>
            <pc:sldMk cId="3637848477" sldId="270"/>
            <ac:picMk id="10" creationId="{F963E686-B1D3-8B85-25DC-D45686484C19}"/>
          </ac:picMkLst>
        </pc:picChg>
        <pc:picChg chg="add mod">
          <ac:chgData name="Magalie POMMIER - POK SAS" userId="428126f9-6334-40f4-8798-f9ad14f973c7" providerId="ADAL" clId="{C7807883-FE73-4E1E-99B3-402EC55F556F}" dt="2023-03-22T14:40:03.057" v="1833" actId="1076"/>
          <ac:picMkLst>
            <pc:docMk/>
            <pc:sldMk cId="3637848477" sldId="270"/>
            <ac:picMk id="12" creationId="{2BB4A210-96A7-AAF3-B881-3019E3CD1867}"/>
          </ac:picMkLst>
        </pc:picChg>
        <pc:cxnChg chg="add mod">
          <ac:chgData name="Magalie POMMIER - POK SAS" userId="428126f9-6334-40f4-8798-f9ad14f973c7" providerId="ADAL" clId="{C7807883-FE73-4E1E-99B3-402EC55F556F}" dt="2023-03-22T14:40:32.675" v="1839" actId="208"/>
          <ac:cxnSpMkLst>
            <pc:docMk/>
            <pc:sldMk cId="3637848477" sldId="270"/>
            <ac:cxnSpMk id="14" creationId="{B7164826-0652-62C1-D74C-C04C3EB538C9}"/>
          </ac:cxnSpMkLst>
        </pc:cxnChg>
      </pc:sldChg>
      <pc:sldChg chg="del">
        <pc:chgData name="Magalie POMMIER - POK SAS" userId="428126f9-6334-40f4-8798-f9ad14f973c7" providerId="ADAL" clId="{C7807883-FE73-4E1E-99B3-402EC55F556F}" dt="2023-03-28T08:42:25.075" v="5558" actId="2696"/>
        <pc:sldMkLst>
          <pc:docMk/>
          <pc:sldMk cId="3120845671" sldId="278"/>
        </pc:sldMkLst>
      </pc:sldChg>
      <pc:sldChg chg="addSp modSp mod">
        <pc:chgData name="Magalie POMMIER - POK SAS" userId="428126f9-6334-40f4-8798-f9ad14f973c7" providerId="ADAL" clId="{C7807883-FE73-4E1E-99B3-402EC55F556F}" dt="2023-03-23T07:02:55.463" v="2190" actId="1076"/>
        <pc:sldMkLst>
          <pc:docMk/>
          <pc:sldMk cId="2483549721" sldId="288"/>
        </pc:sldMkLst>
        <pc:spChg chg="add mod">
          <ac:chgData name="Magalie POMMIER - POK SAS" userId="428126f9-6334-40f4-8798-f9ad14f973c7" providerId="ADAL" clId="{C7807883-FE73-4E1E-99B3-402EC55F556F}" dt="2023-03-23T07:02:55.463" v="2190" actId="1076"/>
          <ac:spMkLst>
            <pc:docMk/>
            <pc:sldMk cId="2483549721" sldId="288"/>
            <ac:spMk id="2" creationId="{D0E6D08F-0E78-4268-7159-A69DA59152D3}"/>
          </ac:spMkLst>
        </pc:spChg>
        <pc:spChg chg="mod">
          <ac:chgData name="Magalie POMMIER - POK SAS" userId="428126f9-6334-40f4-8798-f9ad14f973c7" providerId="ADAL" clId="{C7807883-FE73-4E1E-99B3-402EC55F556F}" dt="2023-03-22T14:26:53.266" v="1101" actId="20577"/>
          <ac:spMkLst>
            <pc:docMk/>
            <pc:sldMk cId="2483549721" sldId="288"/>
            <ac:spMk id="6" creationId="{471AE9EE-108F-DE64-FA1B-8D60501400A9}"/>
          </ac:spMkLst>
        </pc:spChg>
      </pc:sldChg>
      <pc:sldChg chg="addSp modSp mod">
        <pc:chgData name="Magalie POMMIER - POK SAS" userId="428126f9-6334-40f4-8798-f9ad14f973c7" providerId="ADAL" clId="{C7807883-FE73-4E1E-99B3-402EC55F556F}" dt="2023-03-23T08:40:54.543" v="2343" actId="1076"/>
        <pc:sldMkLst>
          <pc:docMk/>
          <pc:sldMk cId="4166094136" sldId="289"/>
        </pc:sldMkLst>
        <pc:spChg chg="add mod">
          <ac:chgData name="Magalie POMMIER - POK SAS" userId="428126f9-6334-40f4-8798-f9ad14f973c7" providerId="ADAL" clId="{C7807883-FE73-4E1E-99B3-402EC55F556F}" dt="2023-03-23T08:40:54.543" v="2343" actId="1076"/>
          <ac:spMkLst>
            <pc:docMk/>
            <pc:sldMk cId="4166094136" sldId="289"/>
            <ac:spMk id="2" creationId="{C35D1631-1B34-A122-548B-63EFA7CC6FFE}"/>
          </ac:spMkLst>
        </pc:spChg>
        <pc:picChg chg="add mod">
          <ac:chgData name="Magalie POMMIER - POK SAS" userId="428126f9-6334-40f4-8798-f9ad14f973c7" providerId="ADAL" clId="{C7807883-FE73-4E1E-99B3-402EC55F556F}" dt="2023-03-23T08:40:36.247" v="2340" actId="1076"/>
          <ac:picMkLst>
            <pc:docMk/>
            <pc:sldMk cId="4166094136" sldId="289"/>
            <ac:picMk id="4" creationId="{694CB46E-BCE1-8B69-EB0B-6CDF8CECCB43}"/>
          </ac:picMkLst>
        </pc:picChg>
      </pc:sldChg>
      <pc:sldChg chg="modSp mod">
        <pc:chgData name="Magalie POMMIER - POK SAS" userId="428126f9-6334-40f4-8798-f9ad14f973c7" providerId="ADAL" clId="{C7807883-FE73-4E1E-99B3-402EC55F556F}" dt="2023-03-23T10:43:34.506" v="3824" actId="404"/>
        <pc:sldMkLst>
          <pc:docMk/>
          <pc:sldMk cId="939155511" sldId="296"/>
        </pc:sldMkLst>
        <pc:spChg chg="mod">
          <ac:chgData name="Magalie POMMIER - POK SAS" userId="428126f9-6334-40f4-8798-f9ad14f973c7" providerId="ADAL" clId="{C7807883-FE73-4E1E-99B3-402EC55F556F}" dt="2023-03-23T10:43:34.506" v="3824" actId="404"/>
          <ac:spMkLst>
            <pc:docMk/>
            <pc:sldMk cId="939155511" sldId="296"/>
            <ac:spMk id="3" creationId="{00000000-0000-0000-0000-000000000000}"/>
          </ac:spMkLst>
        </pc:spChg>
      </pc:sldChg>
      <pc:sldChg chg="addSp modSp mod">
        <pc:chgData name="Magalie POMMIER - POK SAS" userId="428126f9-6334-40f4-8798-f9ad14f973c7" providerId="ADAL" clId="{C7807883-FE73-4E1E-99B3-402EC55F556F}" dt="2023-03-28T08:43:47.707" v="5650" actId="20577"/>
        <pc:sldMkLst>
          <pc:docMk/>
          <pc:sldMk cId="1336060864" sldId="309"/>
        </pc:sldMkLst>
        <pc:spChg chg="add mod">
          <ac:chgData name="Magalie POMMIER - POK SAS" userId="428126f9-6334-40f4-8798-f9ad14f973c7" providerId="ADAL" clId="{C7807883-FE73-4E1E-99B3-402EC55F556F}" dt="2023-03-28T08:43:47.707" v="5650" actId="20577"/>
          <ac:spMkLst>
            <pc:docMk/>
            <pc:sldMk cId="1336060864" sldId="309"/>
            <ac:spMk id="2" creationId="{0CD285E1-B49B-A07B-39E8-F66D5EE53EF8}"/>
          </ac:spMkLst>
        </pc:spChg>
        <pc:spChg chg="mod">
          <ac:chgData name="Magalie POMMIER - POK SAS" userId="428126f9-6334-40f4-8798-f9ad14f973c7" providerId="ADAL" clId="{C7807883-FE73-4E1E-99B3-402EC55F556F}" dt="2023-03-23T10:42:54.689" v="3776" actId="1076"/>
          <ac:spMkLst>
            <pc:docMk/>
            <pc:sldMk cId="1336060864" sldId="309"/>
            <ac:spMk id="5" creationId="{D7DE8FD9-2AAE-6C34-F91A-4E8EB371F615}"/>
          </ac:spMkLst>
        </pc:spChg>
      </pc:sldChg>
      <pc:sldChg chg="del">
        <pc:chgData name="Magalie POMMIER - POK SAS" userId="428126f9-6334-40f4-8798-f9ad14f973c7" providerId="ADAL" clId="{C7807883-FE73-4E1E-99B3-402EC55F556F}" dt="2023-03-28T08:42:21.931" v="5557" actId="2696"/>
        <pc:sldMkLst>
          <pc:docMk/>
          <pc:sldMk cId="2697142888" sldId="322"/>
        </pc:sldMkLst>
      </pc:sldChg>
      <pc:sldChg chg="del">
        <pc:chgData name="Magalie POMMIER - POK SAS" userId="428126f9-6334-40f4-8798-f9ad14f973c7" providerId="ADAL" clId="{C7807883-FE73-4E1E-99B3-402EC55F556F}" dt="2023-03-28T08:42:33.669" v="5559" actId="2696"/>
        <pc:sldMkLst>
          <pc:docMk/>
          <pc:sldMk cId="337067164" sldId="324"/>
        </pc:sldMkLst>
      </pc:sldChg>
      <pc:sldChg chg="addSp modSp mod ord">
        <pc:chgData name="Magalie POMMIER - POK SAS" userId="428126f9-6334-40f4-8798-f9ad14f973c7" providerId="ADAL" clId="{C7807883-FE73-4E1E-99B3-402EC55F556F}" dt="2023-03-28T08:42:03.266" v="5556" actId="1076"/>
        <pc:sldMkLst>
          <pc:docMk/>
          <pc:sldMk cId="2934458008" sldId="325"/>
        </pc:sldMkLst>
        <pc:spChg chg="mod">
          <ac:chgData name="Magalie POMMIER - POK SAS" userId="428126f9-6334-40f4-8798-f9ad14f973c7" providerId="ADAL" clId="{C7807883-FE73-4E1E-99B3-402EC55F556F}" dt="2023-03-28T08:39:16.683" v="5549" actId="20577"/>
          <ac:spMkLst>
            <pc:docMk/>
            <pc:sldMk cId="2934458008" sldId="325"/>
            <ac:spMk id="2" creationId="{617AD77E-B707-A0EF-14E2-2A0AE9305C06}"/>
          </ac:spMkLst>
        </pc:spChg>
        <pc:picChg chg="add mod">
          <ac:chgData name="Magalie POMMIER - POK SAS" userId="428126f9-6334-40f4-8798-f9ad14f973c7" providerId="ADAL" clId="{C7807883-FE73-4E1E-99B3-402EC55F556F}" dt="2023-03-28T08:42:03.266" v="5556" actId="1076"/>
          <ac:picMkLst>
            <pc:docMk/>
            <pc:sldMk cId="2934458008" sldId="325"/>
            <ac:picMk id="5" creationId="{D192CF1A-CDFA-AE85-059F-95D96B42AEE4}"/>
          </ac:picMkLst>
        </pc:picChg>
      </pc:sldChg>
      <pc:sldChg chg="del">
        <pc:chgData name="Magalie POMMIER - POK SAS" userId="428126f9-6334-40f4-8798-f9ad14f973c7" providerId="ADAL" clId="{C7807883-FE73-4E1E-99B3-402EC55F556F}" dt="2023-03-28T08:42:40.373" v="5561" actId="2696"/>
        <pc:sldMkLst>
          <pc:docMk/>
          <pc:sldMk cId="1357920214" sldId="327"/>
        </pc:sldMkLst>
      </pc:sldChg>
      <pc:sldChg chg="del">
        <pc:chgData name="Magalie POMMIER - POK SAS" userId="428126f9-6334-40f4-8798-f9ad14f973c7" providerId="ADAL" clId="{C7807883-FE73-4E1E-99B3-402EC55F556F}" dt="2023-03-28T08:42:42.373" v="5562" actId="2696"/>
        <pc:sldMkLst>
          <pc:docMk/>
          <pc:sldMk cId="2120471885" sldId="328"/>
        </pc:sldMkLst>
      </pc:sldChg>
      <pc:sldChg chg="addSp delSp modSp add mod ord">
        <pc:chgData name="Magalie POMMIER - POK SAS" userId="428126f9-6334-40f4-8798-f9ad14f973c7" providerId="ADAL" clId="{C7807883-FE73-4E1E-99B3-402EC55F556F}" dt="2023-03-23T09:47:00.353" v="2874" actId="207"/>
        <pc:sldMkLst>
          <pc:docMk/>
          <pc:sldMk cId="498042547" sldId="329"/>
        </pc:sldMkLst>
        <pc:spChg chg="mod">
          <ac:chgData name="Magalie POMMIER - POK SAS" userId="428126f9-6334-40f4-8798-f9ad14f973c7" providerId="ADAL" clId="{C7807883-FE73-4E1E-99B3-402EC55F556F}" dt="2023-03-23T07:32:39.015" v="2309" actId="403"/>
          <ac:spMkLst>
            <pc:docMk/>
            <pc:sldMk cId="498042547" sldId="329"/>
            <ac:spMk id="5" creationId="{81FE95E8-70FC-DB72-4061-4EC5BD0A4C2F}"/>
          </ac:spMkLst>
        </pc:spChg>
        <pc:spChg chg="add mod">
          <ac:chgData name="Magalie POMMIER - POK SAS" userId="428126f9-6334-40f4-8798-f9ad14f973c7" providerId="ADAL" clId="{C7807883-FE73-4E1E-99B3-402EC55F556F}" dt="2023-03-23T09:47:00.353" v="2874" actId="207"/>
          <ac:spMkLst>
            <pc:docMk/>
            <pc:sldMk cId="498042547" sldId="329"/>
            <ac:spMk id="10" creationId="{D5DDB432-DCE6-09BD-9458-85FA321BAA63}"/>
          </ac:spMkLst>
        </pc:spChg>
        <pc:spChg chg="add mod">
          <ac:chgData name="Magalie POMMIER - POK SAS" userId="428126f9-6334-40f4-8798-f9ad14f973c7" providerId="ADAL" clId="{C7807883-FE73-4E1E-99B3-402EC55F556F}" dt="2023-03-23T09:40:08.703" v="2359" actId="14100"/>
          <ac:spMkLst>
            <pc:docMk/>
            <pc:sldMk cId="498042547" sldId="329"/>
            <ac:spMk id="11" creationId="{71A0745E-1E8F-FD56-6972-6BA8653CD8A8}"/>
          </ac:spMkLst>
        </pc:spChg>
        <pc:spChg chg="add mod">
          <ac:chgData name="Magalie POMMIER - POK SAS" userId="428126f9-6334-40f4-8798-f9ad14f973c7" providerId="ADAL" clId="{C7807883-FE73-4E1E-99B3-402EC55F556F}" dt="2023-03-23T09:41:56.395" v="2553" actId="1582"/>
          <ac:spMkLst>
            <pc:docMk/>
            <pc:sldMk cId="498042547" sldId="329"/>
            <ac:spMk id="12" creationId="{90A44FB9-29CC-749F-07C8-2740F99737B4}"/>
          </ac:spMkLst>
        </pc:spChg>
        <pc:spChg chg="add mod">
          <ac:chgData name="Magalie POMMIER - POK SAS" userId="428126f9-6334-40f4-8798-f9ad14f973c7" providerId="ADAL" clId="{C7807883-FE73-4E1E-99B3-402EC55F556F}" dt="2023-03-23T09:42:35.168" v="2560" actId="14100"/>
          <ac:spMkLst>
            <pc:docMk/>
            <pc:sldMk cId="498042547" sldId="329"/>
            <ac:spMk id="13" creationId="{76E0ABA6-04A4-9E9F-417A-0F137371E8C9}"/>
          </ac:spMkLst>
        </pc:spChg>
        <pc:spChg chg="add mod">
          <ac:chgData name="Magalie POMMIER - POK SAS" userId="428126f9-6334-40f4-8798-f9ad14f973c7" providerId="ADAL" clId="{C7807883-FE73-4E1E-99B3-402EC55F556F}" dt="2023-03-23T09:42:52.537" v="2565" actId="1076"/>
          <ac:spMkLst>
            <pc:docMk/>
            <pc:sldMk cId="498042547" sldId="329"/>
            <ac:spMk id="14" creationId="{F96D7201-D7BB-4A79-2022-B57FEDC2D1FC}"/>
          </ac:spMkLst>
        </pc:spChg>
        <pc:spChg chg="add mod">
          <ac:chgData name="Magalie POMMIER - POK SAS" userId="428126f9-6334-40f4-8798-f9ad14f973c7" providerId="ADAL" clId="{C7807883-FE73-4E1E-99B3-402EC55F556F}" dt="2023-03-23T09:43:21.148" v="2571" actId="1582"/>
          <ac:spMkLst>
            <pc:docMk/>
            <pc:sldMk cId="498042547" sldId="329"/>
            <ac:spMk id="15" creationId="{768351CB-1AB8-F53D-E280-5DCAD90C72C5}"/>
          </ac:spMkLst>
        </pc:spChg>
        <pc:picChg chg="add del mod">
          <ac:chgData name="Magalie POMMIER - POK SAS" userId="428126f9-6334-40f4-8798-f9ad14f973c7" providerId="ADAL" clId="{C7807883-FE73-4E1E-99B3-402EC55F556F}" dt="2023-03-23T08:40:15.531" v="2335" actId="21"/>
          <ac:picMkLst>
            <pc:docMk/>
            <pc:sldMk cId="498042547" sldId="329"/>
            <ac:picMk id="4" creationId="{04C1F4DA-A290-1A2B-CF09-E484FB5B4080}"/>
          </ac:picMkLst>
        </pc:picChg>
        <pc:picChg chg="add del mod">
          <ac:chgData name="Magalie POMMIER - POK SAS" userId="428126f9-6334-40f4-8798-f9ad14f973c7" providerId="ADAL" clId="{C7807883-FE73-4E1E-99B3-402EC55F556F}" dt="2023-03-23T09:38:11.408" v="2347" actId="478"/>
          <ac:picMkLst>
            <pc:docMk/>
            <pc:sldMk cId="498042547" sldId="329"/>
            <ac:picMk id="7" creationId="{E95EBD65-5A2F-B68C-D9A4-30FD1E8F4A54}"/>
          </ac:picMkLst>
        </pc:picChg>
        <pc:picChg chg="add mod">
          <ac:chgData name="Magalie POMMIER - POK SAS" userId="428126f9-6334-40f4-8798-f9ad14f973c7" providerId="ADAL" clId="{C7807883-FE73-4E1E-99B3-402EC55F556F}" dt="2023-03-23T09:43:02.568" v="2567" actId="1076"/>
          <ac:picMkLst>
            <pc:docMk/>
            <pc:sldMk cId="498042547" sldId="329"/>
            <ac:picMk id="9" creationId="{9C94733B-5217-A83A-E3BC-D2D7894D0482}"/>
          </ac:picMkLst>
        </pc:picChg>
        <pc:picChg chg="add mod">
          <ac:chgData name="Magalie POMMIER - POK SAS" userId="428126f9-6334-40f4-8798-f9ad14f973c7" providerId="ADAL" clId="{C7807883-FE73-4E1E-99B3-402EC55F556F}" dt="2023-03-23T09:46:10.488" v="2805" actId="1076"/>
          <ac:picMkLst>
            <pc:docMk/>
            <pc:sldMk cId="498042547" sldId="329"/>
            <ac:picMk id="17" creationId="{8DE72941-0F49-6C11-4F90-C29550BF787D}"/>
          </ac:picMkLst>
        </pc:picChg>
      </pc:sldChg>
      <pc:sldChg chg="addSp delSp modSp add mod ord">
        <pc:chgData name="Magalie POMMIER - POK SAS" userId="428126f9-6334-40f4-8798-f9ad14f973c7" providerId="ADAL" clId="{C7807883-FE73-4E1E-99B3-402EC55F556F}" dt="2023-03-23T10:04:35.153" v="3310" actId="20577"/>
        <pc:sldMkLst>
          <pc:docMk/>
          <pc:sldMk cId="4135581493" sldId="330"/>
        </pc:sldMkLst>
        <pc:spChg chg="add mod">
          <ac:chgData name="Magalie POMMIER - POK SAS" userId="428126f9-6334-40f4-8798-f9ad14f973c7" providerId="ADAL" clId="{C7807883-FE73-4E1E-99B3-402EC55F556F}" dt="2023-03-23T10:04:35.153" v="3310" actId="20577"/>
          <ac:spMkLst>
            <pc:docMk/>
            <pc:sldMk cId="4135581493" sldId="330"/>
            <ac:spMk id="5" creationId="{3E77F1B7-4143-7F7C-B6F9-0591E216FE59}"/>
          </ac:spMkLst>
        </pc:spChg>
        <pc:spChg chg="mod">
          <ac:chgData name="Magalie POMMIER - POK SAS" userId="428126f9-6334-40f4-8798-f9ad14f973c7" providerId="ADAL" clId="{C7807883-FE73-4E1E-99B3-402EC55F556F}" dt="2023-03-23T09:47:28.224" v="2902" actId="1076"/>
          <ac:spMkLst>
            <pc:docMk/>
            <pc:sldMk cId="4135581493" sldId="330"/>
            <ac:spMk id="6" creationId="{26442875-A862-7D71-5513-22B77589EF9C}"/>
          </ac:spMkLst>
        </pc:spChg>
        <pc:picChg chg="add del mod">
          <ac:chgData name="Magalie POMMIER - POK SAS" userId="428126f9-6334-40f4-8798-f9ad14f973c7" providerId="ADAL" clId="{C7807883-FE73-4E1E-99B3-402EC55F556F}" dt="2023-03-23T10:00:08.961" v="2968" actId="478"/>
          <ac:picMkLst>
            <pc:docMk/>
            <pc:sldMk cId="4135581493" sldId="330"/>
            <ac:picMk id="4" creationId="{1D5BCE21-F4C7-C273-E265-187C2A793329}"/>
          </ac:picMkLst>
        </pc:picChg>
        <pc:picChg chg="add mod">
          <ac:chgData name="Magalie POMMIER - POK SAS" userId="428126f9-6334-40f4-8798-f9ad14f973c7" providerId="ADAL" clId="{C7807883-FE73-4E1E-99B3-402EC55F556F}" dt="2023-03-23T10:00:28.424" v="2972" actId="1076"/>
          <ac:picMkLst>
            <pc:docMk/>
            <pc:sldMk cId="4135581493" sldId="330"/>
            <ac:picMk id="8" creationId="{5CDE3742-4C3E-C212-B9A7-CF663261B3F7}"/>
          </ac:picMkLst>
        </pc:picChg>
      </pc:sldChg>
      <pc:sldChg chg="addSp modSp add mod ord">
        <pc:chgData name="Magalie POMMIER - POK SAS" userId="428126f9-6334-40f4-8798-f9ad14f973c7" providerId="ADAL" clId="{C7807883-FE73-4E1E-99B3-402EC55F556F}" dt="2023-03-23T10:33:05.032" v="3767" actId="1076"/>
        <pc:sldMkLst>
          <pc:docMk/>
          <pc:sldMk cId="1389950562" sldId="331"/>
        </pc:sldMkLst>
        <pc:spChg chg="mod">
          <ac:chgData name="Magalie POMMIER - POK SAS" userId="428126f9-6334-40f4-8798-f9ad14f973c7" providerId="ADAL" clId="{C7807883-FE73-4E1E-99B3-402EC55F556F}" dt="2023-03-23T10:04:57.600" v="3338" actId="1076"/>
          <ac:spMkLst>
            <pc:docMk/>
            <pc:sldMk cId="1389950562" sldId="331"/>
            <ac:spMk id="2" creationId="{617AD77E-B707-A0EF-14E2-2A0AE9305C06}"/>
          </ac:spMkLst>
        </pc:spChg>
        <pc:spChg chg="add mod">
          <ac:chgData name="Magalie POMMIER - POK SAS" userId="428126f9-6334-40f4-8798-f9ad14f973c7" providerId="ADAL" clId="{C7807883-FE73-4E1E-99B3-402EC55F556F}" dt="2023-03-23T10:32:59.417" v="3766" actId="1076"/>
          <ac:spMkLst>
            <pc:docMk/>
            <pc:sldMk cId="1389950562" sldId="331"/>
            <ac:spMk id="6" creationId="{8E147A60-3D13-6706-CB1F-305F12C6983F}"/>
          </ac:spMkLst>
        </pc:spChg>
        <pc:spChg chg="add mod">
          <ac:chgData name="Magalie POMMIER - POK SAS" userId="428126f9-6334-40f4-8798-f9ad14f973c7" providerId="ADAL" clId="{C7807883-FE73-4E1E-99B3-402EC55F556F}" dt="2023-03-23T10:10:18.065" v="3764" actId="207"/>
          <ac:spMkLst>
            <pc:docMk/>
            <pc:sldMk cId="1389950562" sldId="331"/>
            <ac:spMk id="11" creationId="{98DF9CFE-5CCF-E067-977A-81BC4F1C2DDD}"/>
          </ac:spMkLst>
        </pc:spChg>
        <pc:picChg chg="add mod">
          <ac:chgData name="Magalie POMMIER - POK SAS" userId="428126f9-6334-40f4-8798-f9ad14f973c7" providerId="ADAL" clId="{C7807883-FE73-4E1E-99B3-402EC55F556F}" dt="2023-03-23T10:05:21.280" v="3342" actId="14100"/>
          <ac:picMkLst>
            <pc:docMk/>
            <pc:sldMk cId="1389950562" sldId="331"/>
            <ac:picMk id="5" creationId="{45A926BB-88D5-522B-5EDA-0AFED7F4A3E1}"/>
          </ac:picMkLst>
        </pc:picChg>
        <pc:picChg chg="add mod">
          <ac:chgData name="Magalie POMMIER - POK SAS" userId="428126f9-6334-40f4-8798-f9ad14f973c7" providerId="ADAL" clId="{C7807883-FE73-4E1E-99B3-402EC55F556F}" dt="2023-03-23T10:33:05.032" v="3767" actId="1076"/>
          <ac:picMkLst>
            <pc:docMk/>
            <pc:sldMk cId="1389950562" sldId="331"/>
            <ac:picMk id="8" creationId="{A7A13D84-35FE-52E2-2158-776A71375B23}"/>
          </ac:picMkLst>
        </pc:picChg>
        <pc:picChg chg="add mod">
          <ac:chgData name="Magalie POMMIER - POK SAS" userId="428126f9-6334-40f4-8798-f9ad14f973c7" providerId="ADAL" clId="{C7807883-FE73-4E1E-99B3-402EC55F556F}" dt="2023-03-23T10:06:56.328" v="3449" actId="1076"/>
          <ac:picMkLst>
            <pc:docMk/>
            <pc:sldMk cId="1389950562" sldId="331"/>
            <ac:picMk id="10" creationId="{ED6D9B79-DCFC-A413-184F-996C757F1C68}"/>
          </ac:picMkLst>
        </pc:picChg>
        <pc:picChg chg="add mod">
          <ac:chgData name="Magalie POMMIER - POK SAS" userId="428126f9-6334-40f4-8798-f9ad14f973c7" providerId="ADAL" clId="{C7807883-FE73-4E1E-99B3-402EC55F556F}" dt="2023-03-23T10:27:03.425" v="3765" actId="1076"/>
          <ac:picMkLst>
            <pc:docMk/>
            <pc:sldMk cId="1389950562" sldId="331"/>
            <ac:picMk id="13" creationId="{21BF318B-5191-B9BD-315A-03ABE62E063F}"/>
          </ac:picMkLst>
        </pc:picChg>
      </pc:sldChg>
      <pc:sldChg chg="addSp modSp add mod ord">
        <pc:chgData name="Magalie POMMIER - POK SAS" userId="428126f9-6334-40f4-8798-f9ad14f973c7" providerId="ADAL" clId="{C7807883-FE73-4E1E-99B3-402EC55F556F}" dt="2023-03-28T07:57:52.251" v="4455" actId="20577"/>
        <pc:sldMkLst>
          <pc:docMk/>
          <pc:sldMk cId="1261719515" sldId="332"/>
        </pc:sldMkLst>
        <pc:spChg chg="mod">
          <ac:chgData name="Magalie POMMIER - POK SAS" userId="428126f9-6334-40f4-8798-f9ad14f973c7" providerId="ADAL" clId="{C7807883-FE73-4E1E-99B3-402EC55F556F}" dt="2023-03-28T07:57:18.751" v="4423" actId="1076"/>
          <ac:spMkLst>
            <pc:docMk/>
            <pc:sldMk cId="1261719515" sldId="332"/>
            <ac:spMk id="5" creationId="{81FE95E8-70FC-DB72-4061-4EC5BD0A4C2F}"/>
          </ac:spMkLst>
        </pc:spChg>
        <pc:spChg chg="add mod">
          <ac:chgData name="Magalie POMMIER - POK SAS" userId="428126f9-6334-40f4-8798-f9ad14f973c7" providerId="ADAL" clId="{C7807883-FE73-4E1E-99B3-402EC55F556F}" dt="2023-03-28T07:57:52.251" v="4455" actId="20577"/>
          <ac:spMkLst>
            <pc:docMk/>
            <pc:sldMk cId="1261719515" sldId="332"/>
            <ac:spMk id="6" creationId="{E2E2AF11-FFD2-058D-FDB3-F2DDBF64CD4B}"/>
          </ac:spMkLst>
        </pc:spChg>
        <pc:spChg chg="add mod">
          <ac:chgData name="Magalie POMMIER - POK SAS" userId="428126f9-6334-40f4-8798-f9ad14f973c7" providerId="ADAL" clId="{C7807883-FE73-4E1E-99B3-402EC55F556F}" dt="2023-03-28T07:56:31.236" v="4416" actId="1076"/>
          <ac:spMkLst>
            <pc:docMk/>
            <pc:sldMk cId="1261719515" sldId="332"/>
            <ac:spMk id="7" creationId="{F14A1844-B404-5C88-0D6D-F59BD24EADC3}"/>
          </ac:spMkLst>
        </pc:spChg>
        <pc:spChg chg="add mod">
          <ac:chgData name="Magalie POMMIER - POK SAS" userId="428126f9-6334-40f4-8798-f9ad14f973c7" providerId="ADAL" clId="{C7807883-FE73-4E1E-99B3-402EC55F556F}" dt="2023-03-28T07:56:27.821" v="4415" actId="1076"/>
          <ac:spMkLst>
            <pc:docMk/>
            <pc:sldMk cId="1261719515" sldId="332"/>
            <ac:spMk id="8" creationId="{DB1D7EAD-8298-8520-E023-69D3DD09C39E}"/>
          </ac:spMkLst>
        </pc:spChg>
        <pc:picChg chg="add mod">
          <ac:chgData name="Magalie POMMIER - POK SAS" userId="428126f9-6334-40f4-8798-f9ad14f973c7" providerId="ADAL" clId="{C7807883-FE73-4E1E-99B3-402EC55F556F}" dt="2023-03-28T07:56:19.124" v="4414" actId="1076"/>
          <ac:picMkLst>
            <pc:docMk/>
            <pc:sldMk cId="1261719515" sldId="332"/>
            <ac:picMk id="4" creationId="{25AAA1CC-29CA-9D48-D323-651C75858E99}"/>
          </ac:picMkLst>
        </pc:picChg>
        <pc:picChg chg="add mod">
          <ac:chgData name="Magalie POMMIER - POK SAS" userId="428126f9-6334-40f4-8798-f9ad14f973c7" providerId="ADAL" clId="{C7807883-FE73-4E1E-99B3-402EC55F556F}" dt="2023-03-28T07:56:09.508" v="4411" actId="1076"/>
          <ac:picMkLst>
            <pc:docMk/>
            <pc:sldMk cId="1261719515" sldId="332"/>
            <ac:picMk id="10" creationId="{909D355E-9605-3D69-6D97-F953804C1569}"/>
          </ac:picMkLst>
        </pc:picChg>
      </pc:sldChg>
      <pc:sldChg chg="addSp modSp add mod ord">
        <pc:chgData name="Magalie POMMIER - POK SAS" userId="428126f9-6334-40f4-8798-f9ad14f973c7" providerId="ADAL" clId="{C7807883-FE73-4E1E-99B3-402EC55F556F}" dt="2023-03-28T08:17:29.221" v="4504" actId="1076"/>
        <pc:sldMkLst>
          <pc:docMk/>
          <pc:sldMk cId="2549560493" sldId="333"/>
        </pc:sldMkLst>
        <pc:spChg chg="mod">
          <ac:chgData name="Magalie POMMIER - POK SAS" userId="428126f9-6334-40f4-8798-f9ad14f973c7" providerId="ADAL" clId="{C7807883-FE73-4E1E-99B3-402EC55F556F}" dt="2023-03-28T07:58:10.131" v="4497" actId="1076"/>
          <ac:spMkLst>
            <pc:docMk/>
            <pc:sldMk cId="2549560493" sldId="333"/>
            <ac:spMk id="6" creationId="{26442875-A862-7D71-5513-22B77589EF9C}"/>
          </ac:spMkLst>
        </pc:spChg>
        <pc:picChg chg="add mod">
          <ac:chgData name="Magalie POMMIER - POK SAS" userId="428126f9-6334-40f4-8798-f9ad14f973c7" providerId="ADAL" clId="{C7807883-FE73-4E1E-99B3-402EC55F556F}" dt="2023-03-28T08:17:29.221" v="4504" actId="1076"/>
          <ac:picMkLst>
            <pc:docMk/>
            <pc:sldMk cId="2549560493" sldId="333"/>
            <ac:picMk id="4" creationId="{943A2CDB-ECED-1466-3D4F-0DBA5D2C3606}"/>
          </ac:picMkLst>
        </pc:picChg>
      </pc:sldChg>
      <pc:sldChg chg="addSp delSp modSp add mod ord">
        <pc:chgData name="Magalie POMMIER - POK SAS" userId="428126f9-6334-40f4-8798-f9ad14f973c7" providerId="ADAL" clId="{C7807883-FE73-4E1E-99B3-402EC55F556F}" dt="2023-03-28T08:27:18.724" v="4820" actId="403"/>
        <pc:sldMkLst>
          <pc:docMk/>
          <pc:sldMk cId="3210983682" sldId="334"/>
        </pc:sldMkLst>
        <pc:spChg chg="mod">
          <ac:chgData name="Magalie POMMIER - POK SAS" userId="428126f9-6334-40f4-8798-f9ad14f973c7" providerId="ADAL" clId="{C7807883-FE73-4E1E-99B3-402EC55F556F}" dt="2023-03-28T08:27:18.724" v="4820" actId="403"/>
          <ac:spMkLst>
            <pc:docMk/>
            <pc:sldMk cId="3210983682" sldId="334"/>
            <ac:spMk id="2" creationId="{617AD77E-B707-A0EF-14E2-2A0AE9305C06}"/>
          </ac:spMkLst>
        </pc:spChg>
        <pc:spChg chg="add mod">
          <ac:chgData name="Magalie POMMIER - POK SAS" userId="428126f9-6334-40f4-8798-f9ad14f973c7" providerId="ADAL" clId="{C7807883-FE73-4E1E-99B3-402EC55F556F}" dt="2023-03-28T08:24:46.349" v="4560" actId="20577"/>
          <ac:spMkLst>
            <pc:docMk/>
            <pc:sldMk cId="3210983682" sldId="334"/>
            <ac:spMk id="6" creationId="{CE317AAA-FF5D-4833-5A71-FDB086DCD872}"/>
          </ac:spMkLst>
        </pc:spChg>
        <pc:spChg chg="add mod">
          <ac:chgData name="Magalie POMMIER - POK SAS" userId="428126f9-6334-40f4-8798-f9ad14f973c7" providerId="ADAL" clId="{C7807883-FE73-4E1E-99B3-402EC55F556F}" dt="2023-03-28T08:24:30.396" v="4557" actId="1076"/>
          <ac:spMkLst>
            <pc:docMk/>
            <pc:sldMk cId="3210983682" sldId="334"/>
            <ac:spMk id="7" creationId="{D132EB57-27A4-4AA0-1EFF-474E4FB44BE6}"/>
          </ac:spMkLst>
        </pc:spChg>
        <pc:spChg chg="add mod">
          <ac:chgData name="Magalie POMMIER - POK SAS" userId="428126f9-6334-40f4-8798-f9ad14f973c7" providerId="ADAL" clId="{C7807883-FE73-4E1E-99B3-402EC55F556F}" dt="2023-03-28T08:24:53.644" v="4563" actId="14100"/>
          <ac:spMkLst>
            <pc:docMk/>
            <pc:sldMk cId="3210983682" sldId="334"/>
            <ac:spMk id="9" creationId="{7BCE1C25-3148-317F-D9F6-61C08008EDBB}"/>
          </ac:spMkLst>
        </pc:spChg>
        <pc:spChg chg="add mod">
          <ac:chgData name="Magalie POMMIER - POK SAS" userId="428126f9-6334-40f4-8798-f9ad14f973c7" providerId="ADAL" clId="{C7807883-FE73-4E1E-99B3-402EC55F556F}" dt="2023-03-28T08:26:28.372" v="4810" actId="20577"/>
          <ac:spMkLst>
            <pc:docMk/>
            <pc:sldMk cId="3210983682" sldId="334"/>
            <ac:spMk id="10" creationId="{EB848F68-29B4-4D36-C322-19B748D6BE9C}"/>
          </ac:spMkLst>
        </pc:spChg>
        <pc:picChg chg="add mod">
          <ac:chgData name="Magalie POMMIER - POK SAS" userId="428126f9-6334-40f4-8798-f9ad14f973c7" providerId="ADAL" clId="{C7807883-FE73-4E1E-99B3-402EC55F556F}" dt="2023-03-28T08:23:54.684" v="4550" actId="1076"/>
          <ac:picMkLst>
            <pc:docMk/>
            <pc:sldMk cId="3210983682" sldId="334"/>
            <ac:picMk id="5" creationId="{4C82DAAF-C73A-894A-699B-0AA14499F32E}"/>
          </ac:picMkLst>
        </pc:picChg>
        <pc:picChg chg="add del mod">
          <ac:chgData name="Magalie POMMIER - POK SAS" userId="428126f9-6334-40f4-8798-f9ad14f973c7" providerId="ADAL" clId="{C7807883-FE73-4E1E-99B3-402EC55F556F}" dt="2023-03-28T08:24:38.024" v="4559" actId="478"/>
          <ac:picMkLst>
            <pc:docMk/>
            <pc:sldMk cId="3210983682" sldId="334"/>
            <ac:picMk id="8" creationId="{26158FF0-00DA-0D92-EDB4-7CC1D15D41CC}"/>
          </ac:picMkLst>
        </pc:picChg>
        <pc:picChg chg="add mod">
          <ac:chgData name="Magalie POMMIER - POK SAS" userId="428126f9-6334-40f4-8798-f9ad14f973c7" providerId="ADAL" clId="{C7807883-FE73-4E1E-99B3-402EC55F556F}" dt="2023-03-28T08:26:52.420" v="4815" actId="1076"/>
          <ac:picMkLst>
            <pc:docMk/>
            <pc:sldMk cId="3210983682" sldId="334"/>
            <ac:picMk id="12" creationId="{51A2BDA0-9C6E-83A5-D06B-8613F821A282}"/>
          </ac:picMkLst>
        </pc:picChg>
      </pc:sldChg>
      <pc:sldChg chg="addSp modSp add mod ord">
        <pc:chgData name="Magalie POMMIER - POK SAS" userId="428126f9-6334-40f4-8798-f9ad14f973c7" providerId="ADAL" clId="{C7807883-FE73-4E1E-99B3-402EC55F556F}" dt="2023-03-28T08:31:13.267" v="5019" actId="1076"/>
        <pc:sldMkLst>
          <pc:docMk/>
          <pc:sldMk cId="2730437588" sldId="335"/>
        </pc:sldMkLst>
        <pc:spChg chg="mod">
          <ac:chgData name="Magalie POMMIER - POK SAS" userId="428126f9-6334-40f4-8798-f9ad14f973c7" providerId="ADAL" clId="{C7807883-FE73-4E1E-99B3-402EC55F556F}" dt="2023-03-28T08:27:27.979" v="4824" actId="1076"/>
          <ac:spMkLst>
            <pc:docMk/>
            <pc:sldMk cId="2730437588" sldId="335"/>
            <ac:spMk id="5" creationId="{81FE95E8-70FC-DB72-4061-4EC5BD0A4C2F}"/>
          </ac:spMkLst>
        </pc:spChg>
        <pc:spChg chg="add mod">
          <ac:chgData name="Magalie POMMIER - POK SAS" userId="428126f9-6334-40f4-8798-f9ad14f973c7" providerId="ADAL" clId="{C7807883-FE73-4E1E-99B3-402EC55F556F}" dt="2023-03-28T08:31:07.131" v="5018" actId="1076"/>
          <ac:spMkLst>
            <pc:docMk/>
            <pc:sldMk cId="2730437588" sldId="335"/>
            <ac:spMk id="6" creationId="{D581B3D9-F183-E4E4-0D4D-2C45680CF6E6}"/>
          </ac:spMkLst>
        </pc:spChg>
        <pc:spChg chg="add mod">
          <ac:chgData name="Magalie POMMIER - POK SAS" userId="428126f9-6334-40f4-8798-f9ad14f973c7" providerId="ADAL" clId="{C7807883-FE73-4E1E-99B3-402EC55F556F}" dt="2023-03-28T08:30:52.260" v="5015" actId="1076"/>
          <ac:spMkLst>
            <pc:docMk/>
            <pc:sldMk cId="2730437588" sldId="335"/>
            <ac:spMk id="9" creationId="{DE76575D-B562-49FC-AC43-2FEED0897E14}"/>
          </ac:spMkLst>
        </pc:spChg>
        <pc:spChg chg="add mod">
          <ac:chgData name="Magalie POMMIER - POK SAS" userId="428126f9-6334-40f4-8798-f9ad14f973c7" providerId="ADAL" clId="{C7807883-FE73-4E1E-99B3-402EC55F556F}" dt="2023-03-28T08:31:13.267" v="5019" actId="1076"/>
          <ac:spMkLst>
            <pc:docMk/>
            <pc:sldMk cId="2730437588" sldId="335"/>
            <ac:spMk id="10" creationId="{DDEAF0F2-01E8-2E25-37BF-6FCA8CDF0325}"/>
          </ac:spMkLst>
        </pc:spChg>
        <pc:picChg chg="add mod">
          <ac:chgData name="Magalie POMMIER - POK SAS" userId="428126f9-6334-40f4-8798-f9ad14f973c7" providerId="ADAL" clId="{C7807883-FE73-4E1E-99B3-402EC55F556F}" dt="2023-03-28T08:28:19.939" v="4826" actId="1076"/>
          <ac:picMkLst>
            <pc:docMk/>
            <pc:sldMk cId="2730437588" sldId="335"/>
            <ac:picMk id="4" creationId="{2C41D4CE-7CA0-5B95-FF79-74C2533EB7E5}"/>
          </ac:picMkLst>
        </pc:picChg>
        <pc:picChg chg="add mod">
          <ac:chgData name="Magalie POMMIER - POK SAS" userId="428126f9-6334-40f4-8798-f9ad14f973c7" providerId="ADAL" clId="{C7807883-FE73-4E1E-99B3-402EC55F556F}" dt="2023-03-28T08:30:48.699" v="5014" actId="1076"/>
          <ac:picMkLst>
            <pc:docMk/>
            <pc:sldMk cId="2730437588" sldId="335"/>
            <ac:picMk id="8" creationId="{9E9EE5BE-C3CD-D3DA-9835-1EE1675F2A1C}"/>
          </ac:picMkLst>
        </pc:picChg>
      </pc:sldChg>
      <pc:sldChg chg="addSp delSp modSp add mod ord">
        <pc:chgData name="Magalie POMMIER - POK SAS" userId="428126f9-6334-40f4-8798-f9ad14f973c7" providerId="ADAL" clId="{C7807883-FE73-4E1E-99B3-402EC55F556F}" dt="2023-03-28T08:39:32.251" v="5551" actId="20577"/>
        <pc:sldMkLst>
          <pc:docMk/>
          <pc:sldMk cId="3570013966" sldId="336"/>
        </pc:sldMkLst>
        <pc:spChg chg="add mod">
          <ac:chgData name="Magalie POMMIER - POK SAS" userId="428126f9-6334-40f4-8798-f9ad14f973c7" providerId="ADAL" clId="{C7807883-FE73-4E1E-99B3-402EC55F556F}" dt="2023-03-28T08:38:18.123" v="5444" actId="1076"/>
          <ac:spMkLst>
            <pc:docMk/>
            <pc:sldMk cId="3570013966" sldId="336"/>
            <ac:spMk id="5" creationId="{E9E90A2F-8D28-DADB-8079-D355501764F2}"/>
          </ac:spMkLst>
        </pc:spChg>
        <pc:spChg chg="mod">
          <ac:chgData name="Magalie POMMIER - POK SAS" userId="428126f9-6334-40f4-8798-f9ad14f973c7" providerId="ADAL" clId="{C7807883-FE73-4E1E-99B3-402EC55F556F}" dt="2023-03-28T08:31:36.715" v="5061" actId="1076"/>
          <ac:spMkLst>
            <pc:docMk/>
            <pc:sldMk cId="3570013966" sldId="336"/>
            <ac:spMk id="6" creationId="{26442875-A862-7D71-5513-22B77589EF9C}"/>
          </ac:spMkLst>
        </pc:spChg>
        <pc:spChg chg="add mod">
          <ac:chgData name="Magalie POMMIER - POK SAS" userId="428126f9-6334-40f4-8798-f9ad14f973c7" providerId="ADAL" clId="{C7807883-FE73-4E1E-99B3-402EC55F556F}" dt="2023-03-28T08:39:32.251" v="5551" actId="20577"/>
          <ac:spMkLst>
            <pc:docMk/>
            <pc:sldMk cId="3570013966" sldId="336"/>
            <ac:spMk id="9" creationId="{17C5AF3C-DCD6-513A-3BA6-50B1F7CA7018}"/>
          </ac:spMkLst>
        </pc:spChg>
        <pc:picChg chg="add mod">
          <ac:chgData name="Magalie POMMIER - POK SAS" userId="428126f9-6334-40f4-8798-f9ad14f973c7" providerId="ADAL" clId="{C7807883-FE73-4E1E-99B3-402EC55F556F}" dt="2023-03-28T08:38:13.259" v="5443" actId="1076"/>
          <ac:picMkLst>
            <pc:docMk/>
            <pc:sldMk cId="3570013966" sldId="336"/>
            <ac:picMk id="4" creationId="{1D28F195-5134-7084-217B-21A3006088E4}"/>
          </ac:picMkLst>
        </pc:picChg>
        <pc:picChg chg="add mod">
          <ac:chgData name="Magalie POMMIER - POK SAS" userId="428126f9-6334-40f4-8798-f9ad14f973c7" providerId="ADAL" clId="{C7807883-FE73-4E1E-99B3-402EC55F556F}" dt="2023-03-28T08:38:21.867" v="5445" actId="1076"/>
          <ac:picMkLst>
            <pc:docMk/>
            <pc:sldMk cId="3570013966" sldId="336"/>
            <ac:picMk id="8" creationId="{1A871CDA-76A6-FDF7-3F15-A31558B44CC0}"/>
          </ac:picMkLst>
        </pc:picChg>
        <pc:picChg chg="add del mod">
          <ac:chgData name="Magalie POMMIER - POK SAS" userId="428126f9-6334-40f4-8798-f9ad14f973c7" providerId="ADAL" clId="{C7807883-FE73-4E1E-99B3-402EC55F556F}" dt="2023-03-28T08:36:12.932" v="5393" actId="478"/>
          <ac:picMkLst>
            <pc:docMk/>
            <pc:sldMk cId="3570013966" sldId="336"/>
            <ac:picMk id="11" creationId="{EB686C8E-C9D3-5CDF-A13B-EF6ECF464A8F}"/>
          </ac:picMkLst>
        </pc:picChg>
        <pc:picChg chg="add mod">
          <ac:chgData name="Magalie POMMIER - POK SAS" userId="428126f9-6334-40f4-8798-f9ad14f973c7" providerId="ADAL" clId="{C7807883-FE73-4E1E-99B3-402EC55F556F}" dt="2023-03-28T08:38:34.330" v="5447" actId="1076"/>
          <ac:picMkLst>
            <pc:docMk/>
            <pc:sldMk cId="3570013966" sldId="336"/>
            <ac:picMk id="13" creationId="{2E9B8DC5-56E0-6755-73A2-5C14D1EB8301}"/>
          </ac:picMkLst>
        </pc:picChg>
      </pc:sldChg>
      <pc:sldChg chg="add del">
        <pc:chgData name="Magalie POMMIER - POK SAS" userId="428126f9-6334-40f4-8798-f9ad14f973c7" providerId="ADAL" clId="{C7807883-FE73-4E1E-99B3-402EC55F556F}" dt="2023-03-28T08:42:37.758" v="5560" actId="2696"/>
        <pc:sldMkLst>
          <pc:docMk/>
          <pc:sldMk cId="1799345528" sldId="337"/>
        </pc:sldMkLst>
      </pc:sldChg>
    </pc:docChg>
  </pc:docChgLst>
  <pc:docChgLst>
    <pc:chgData name="Magalie POMMIER - POK SAS" userId="S::magalie.pommier@pok-fire.com::428126f9-6334-40f4-8798-f9ad14f973c7" providerId="AD" clId="Web-{AE4E6C8D-734A-34D8-58B3-0C8433FF6784}"/>
    <pc:docChg chg="addSld delSld modSld sldOrd modSection">
      <pc:chgData name="Magalie POMMIER - POK SAS" userId="S::magalie.pommier@pok-fire.com::428126f9-6334-40f4-8798-f9ad14f973c7" providerId="AD" clId="Web-{AE4E6C8D-734A-34D8-58B3-0C8433FF6784}" dt="2023-06-16T07:32:19.525" v="501"/>
      <pc:docMkLst>
        <pc:docMk/>
      </pc:docMkLst>
      <pc:sldChg chg="delSp modSp">
        <pc:chgData name="Magalie POMMIER - POK SAS" userId="S::magalie.pommier@pok-fire.com::428126f9-6334-40f4-8798-f9ad14f973c7" providerId="AD" clId="Web-{AE4E6C8D-734A-34D8-58B3-0C8433FF6784}" dt="2023-06-16T05:58:05.753" v="18"/>
        <pc:sldMkLst>
          <pc:docMk/>
          <pc:sldMk cId="2870613968" sldId="257"/>
        </pc:sldMkLst>
        <pc:spChg chg="del mod">
          <ac:chgData name="Magalie POMMIER - POK SAS" userId="S::magalie.pommier@pok-fire.com::428126f9-6334-40f4-8798-f9ad14f973c7" providerId="AD" clId="Web-{AE4E6C8D-734A-34D8-58B3-0C8433FF6784}" dt="2023-06-16T05:58:05.753" v="18"/>
          <ac:spMkLst>
            <pc:docMk/>
            <pc:sldMk cId="2870613968" sldId="257"/>
            <ac:spMk id="11" creationId="{12B399D9-7DF4-E79B-5118-08442D374854}"/>
          </ac:spMkLst>
        </pc:spChg>
      </pc:sldChg>
      <pc:sldChg chg="modSp">
        <pc:chgData name="Magalie POMMIER - POK SAS" userId="S::magalie.pommier@pok-fire.com::428126f9-6334-40f4-8798-f9ad14f973c7" providerId="AD" clId="Web-{AE4E6C8D-734A-34D8-58B3-0C8433FF6784}" dt="2023-06-16T05:57:21.330" v="16" actId="20577"/>
        <pc:sldMkLst>
          <pc:docMk/>
          <pc:sldMk cId="1380384395" sldId="262"/>
        </pc:sldMkLst>
        <pc:spChg chg="mod">
          <ac:chgData name="Magalie POMMIER - POK SAS" userId="S::magalie.pommier@pok-fire.com::428126f9-6334-40f4-8798-f9ad14f973c7" providerId="AD" clId="Web-{AE4E6C8D-734A-34D8-58B3-0C8433FF6784}" dt="2023-06-16T05:57:21.330" v="16" actId="20577"/>
          <ac:spMkLst>
            <pc:docMk/>
            <pc:sldMk cId="1380384395" sldId="262"/>
            <ac:spMk id="2" creationId="{CEC80D16-9C45-7AC3-0461-B09D596369CD}"/>
          </ac:spMkLst>
        </pc:spChg>
        <pc:spChg chg="mod">
          <ac:chgData name="Magalie POMMIER - POK SAS" userId="S::magalie.pommier@pok-fire.com::428126f9-6334-40f4-8798-f9ad14f973c7" providerId="AD" clId="Web-{AE4E6C8D-734A-34D8-58B3-0C8433FF6784}" dt="2023-06-16T05:55:59.061" v="4" actId="1076"/>
          <ac:spMkLst>
            <pc:docMk/>
            <pc:sldMk cId="1380384395" sldId="262"/>
            <ac:spMk id="4" creationId="{30193C3F-74B9-65C2-4BF9-C599AA6D71AA}"/>
          </ac:spMkLst>
        </pc:spChg>
      </pc:sldChg>
      <pc:sldChg chg="addSp delSp modSp new ord">
        <pc:chgData name="Magalie POMMIER - POK SAS" userId="S::magalie.pommier@pok-fire.com::428126f9-6334-40f4-8798-f9ad14f973c7" providerId="AD" clId="Web-{AE4E6C8D-734A-34D8-58B3-0C8433FF6784}" dt="2023-06-16T06:25:08.005" v="96" actId="20577"/>
        <pc:sldMkLst>
          <pc:docMk/>
          <pc:sldMk cId="3188476777" sldId="337"/>
        </pc:sldMkLst>
        <pc:spChg chg="del">
          <ac:chgData name="Magalie POMMIER - POK SAS" userId="S::magalie.pommier@pok-fire.com::428126f9-6334-40f4-8798-f9ad14f973c7" providerId="AD" clId="Web-{AE4E6C8D-734A-34D8-58B3-0C8433FF6784}" dt="2023-06-16T06:04:40.738" v="22"/>
          <ac:spMkLst>
            <pc:docMk/>
            <pc:sldMk cId="3188476777" sldId="337"/>
            <ac:spMk id="2" creationId="{16690102-E45A-91CD-9D9B-D11CAE06ED54}"/>
          </ac:spMkLst>
        </pc:spChg>
        <pc:spChg chg="del">
          <ac:chgData name="Magalie POMMIER - POK SAS" userId="S::magalie.pommier@pok-fire.com::428126f9-6334-40f4-8798-f9ad14f973c7" providerId="AD" clId="Web-{AE4E6C8D-734A-34D8-58B3-0C8433FF6784}" dt="2023-06-16T06:04:48.769" v="23"/>
          <ac:spMkLst>
            <pc:docMk/>
            <pc:sldMk cId="3188476777" sldId="337"/>
            <ac:spMk id="3" creationId="{06BDEAB1-F774-39D9-15BB-E8BEB489E2D3}"/>
          </ac:spMkLst>
        </pc:spChg>
        <pc:spChg chg="del">
          <ac:chgData name="Magalie POMMIER - POK SAS" userId="S::magalie.pommier@pok-fire.com::428126f9-6334-40f4-8798-f9ad14f973c7" providerId="AD" clId="Web-{AE4E6C8D-734A-34D8-58B3-0C8433FF6784}" dt="2023-06-16T06:04:39.003" v="21"/>
          <ac:spMkLst>
            <pc:docMk/>
            <pc:sldMk cId="3188476777" sldId="337"/>
            <ac:spMk id="5" creationId="{3FA45E1E-9824-7BAA-0DE3-6D76E515F61C}"/>
          </ac:spMkLst>
        </pc:spChg>
        <pc:spChg chg="mod">
          <ac:chgData name="Magalie POMMIER - POK SAS" userId="S::magalie.pommier@pok-fire.com::428126f9-6334-40f4-8798-f9ad14f973c7" providerId="AD" clId="Web-{AE4E6C8D-734A-34D8-58B3-0C8433FF6784}" dt="2023-06-16T06:04:57.723" v="29" actId="1076"/>
          <ac:spMkLst>
            <pc:docMk/>
            <pc:sldMk cId="3188476777" sldId="337"/>
            <ac:spMk id="6" creationId="{DAE57C34-BF4F-8E60-50D9-481A4F435E03}"/>
          </ac:spMkLst>
        </pc:spChg>
        <pc:spChg chg="add mod">
          <ac:chgData name="Magalie POMMIER - POK SAS" userId="S::magalie.pommier@pok-fire.com::428126f9-6334-40f4-8798-f9ad14f973c7" providerId="AD" clId="Web-{AE4E6C8D-734A-34D8-58B3-0C8433FF6784}" dt="2023-06-16T06:25:08.005" v="96" actId="20577"/>
          <ac:spMkLst>
            <pc:docMk/>
            <pc:sldMk cId="3188476777" sldId="337"/>
            <ac:spMk id="7" creationId="{B37AD7F1-F822-44E4-76CE-E6C866549FAD}"/>
          </ac:spMkLst>
        </pc:spChg>
      </pc:sldChg>
      <pc:sldChg chg="addSp delSp modSp new ord">
        <pc:chgData name="Magalie POMMIER - POK SAS" userId="S::magalie.pommier@pok-fire.com::428126f9-6334-40f4-8798-f9ad14f973c7" providerId="AD" clId="Web-{AE4E6C8D-734A-34D8-58B3-0C8433FF6784}" dt="2023-06-16T06:25:52.335" v="100" actId="1076"/>
        <pc:sldMkLst>
          <pc:docMk/>
          <pc:sldMk cId="923614846" sldId="338"/>
        </pc:sldMkLst>
        <pc:spChg chg="del">
          <ac:chgData name="Magalie POMMIER - POK SAS" userId="S::magalie.pommier@pok-fire.com::428126f9-6334-40f4-8798-f9ad14f973c7" providerId="AD" clId="Web-{AE4E6C8D-734A-34D8-58B3-0C8433FF6784}" dt="2023-06-16T06:19:14.116" v="71"/>
          <ac:spMkLst>
            <pc:docMk/>
            <pc:sldMk cId="923614846" sldId="338"/>
            <ac:spMk id="3" creationId="{02BACA48-E302-CA7C-713D-8B36DEE8A1C6}"/>
          </ac:spMkLst>
        </pc:spChg>
        <pc:spChg chg="mod">
          <ac:chgData name="Magalie POMMIER - POK SAS" userId="S::magalie.pommier@pok-fire.com::428126f9-6334-40f4-8798-f9ad14f973c7" providerId="AD" clId="Web-{AE4E6C8D-734A-34D8-58B3-0C8433FF6784}" dt="2023-06-16T06:19:20.398" v="73" actId="1076"/>
          <ac:spMkLst>
            <pc:docMk/>
            <pc:sldMk cId="923614846" sldId="338"/>
            <ac:spMk id="4" creationId="{3ED1841A-B819-5D2E-4A59-66260136F738}"/>
          </ac:spMkLst>
        </pc:spChg>
        <pc:spChg chg="add mod">
          <ac:chgData name="Magalie POMMIER - POK SAS" userId="S::magalie.pommier@pok-fire.com::428126f9-6334-40f4-8798-f9ad14f973c7" providerId="AD" clId="Web-{AE4E6C8D-734A-34D8-58B3-0C8433FF6784}" dt="2023-06-16T06:25:52.335" v="100" actId="1076"/>
          <ac:spMkLst>
            <pc:docMk/>
            <pc:sldMk cId="923614846" sldId="338"/>
            <ac:spMk id="5" creationId="{D3F4F828-B4E8-4E19-5264-54CD88C29A25}"/>
          </ac:spMkLst>
        </pc:spChg>
      </pc:sldChg>
      <pc:sldChg chg="modSp new ord">
        <pc:chgData name="Magalie POMMIER - POK SAS" userId="S::magalie.pommier@pok-fire.com::428126f9-6334-40f4-8798-f9ad14f973c7" providerId="AD" clId="Web-{AE4E6C8D-734A-34D8-58B3-0C8433FF6784}" dt="2023-06-16T06:35:28.249" v="114" actId="20577"/>
        <pc:sldMkLst>
          <pc:docMk/>
          <pc:sldMk cId="1374632539" sldId="339"/>
        </pc:sldMkLst>
        <pc:spChg chg="mod">
          <ac:chgData name="Magalie POMMIER - POK SAS" userId="S::magalie.pommier@pok-fire.com::428126f9-6334-40f4-8798-f9ad14f973c7" providerId="AD" clId="Web-{AE4E6C8D-734A-34D8-58B3-0C8433FF6784}" dt="2023-06-16T06:35:28.249" v="114" actId="20577"/>
          <ac:spMkLst>
            <pc:docMk/>
            <pc:sldMk cId="1374632539" sldId="339"/>
            <ac:spMk id="2" creationId="{0B50084B-C8E4-0B02-663B-42185A0250C3}"/>
          </ac:spMkLst>
        </pc:spChg>
        <pc:spChg chg="mod">
          <ac:chgData name="Magalie POMMIER - POK SAS" userId="S::magalie.pommier@pok-fire.com::428126f9-6334-40f4-8798-f9ad14f973c7" providerId="AD" clId="Web-{AE4E6C8D-734A-34D8-58B3-0C8433FF6784}" dt="2023-06-16T06:35:23.171" v="105" actId="20577"/>
          <ac:spMkLst>
            <pc:docMk/>
            <pc:sldMk cId="1374632539" sldId="339"/>
            <ac:spMk id="3" creationId="{B196A4FA-2457-150C-E2D4-E96ACABB2D90}"/>
          </ac:spMkLst>
        </pc:spChg>
      </pc:sldChg>
      <pc:sldChg chg="addSp delSp modSp new ord">
        <pc:chgData name="Magalie POMMIER - POK SAS" userId="S::magalie.pommier@pok-fire.com::428126f9-6334-40f4-8798-f9ad14f973c7" providerId="AD" clId="Web-{AE4E6C8D-734A-34D8-58B3-0C8433FF6784}" dt="2023-06-16T07:23:52.224" v="500" actId="1076"/>
        <pc:sldMkLst>
          <pc:docMk/>
          <pc:sldMk cId="105101042" sldId="340"/>
        </pc:sldMkLst>
        <pc:spChg chg="del">
          <ac:chgData name="Magalie POMMIER - POK SAS" userId="S::magalie.pommier@pok-fire.com::428126f9-6334-40f4-8798-f9ad14f973c7" providerId="AD" clId="Web-{AE4E6C8D-734A-34D8-58B3-0C8433FF6784}" dt="2023-06-16T06:36:01.953" v="120"/>
          <ac:spMkLst>
            <pc:docMk/>
            <pc:sldMk cId="105101042" sldId="340"/>
            <ac:spMk id="2" creationId="{2C54ABBE-2ACE-96A9-2A0A-AE1A54FE4D92}"/>
          </ac:spMkLst>
        </pc:spChg>
        <pc:spChg chg="del">
          <ac:chgData name="Magalie POMMIER - POK SAS" userId="S::magalie.pommier@pok-fire.com::428126f9-6334-40f4-8798-f9ad14f973c7" providerId="AD" clId="Web-{AE4E6C8D-734A-34D8-58B3-0C8433FF6784}" dt="2023-06-16T06:36:00.281" v="119"/>
          <ac:spMkLst>
            <pc:docMk/>
            <pc:sldMk cId="105101042" sldId="340"/>
            <ac:spMk id="4" creationId="{3E2625E2-12CB-63D8-EA38-55DF86137D66}"/>
          </ac:spMkLst>
        </pc:spChg>
        <pc:spChg chg="mod">
          <ac:chgData name="Magalie POMMIER - POK SAS" userId="S::magalie.pommier@pok-fire.com::428126f9-6334-40f4-8798-f9ad14f973c7" providerId="AD" clId="Web-{AE4E6C8D-734A-34D8-58B3-0C8433FF6784}" dt="2023-06-16T06:40:33.777" v="146" actId="1076"/>
          <ac:spMkLst>
            <pc:docMk/>
            <pc:sldMk cId="105101042" sldId="340"/>
            <ac:spMk id="5" creationId="{FC9374B1-78BB-02A7-0ADF-920A9A179538}"/>
          </ac:spMkLst>
        </pc:spChg>
        <pc:spChg chg="add mod">
          <ac:chgData name="Magalie POMMIER - POK SAS" userId="S::magalie.pommier@pok-fire.com::428126f9-6334-40f4-8798-f9ad14f973c7" providerId="AD" clId="Web-{AE4E6C8D-734A-34D8-58B3-0C8433FF6784}" dt="2023-06-16T07:22:19.329" v="383" actId="20577"/>
          <ac:spMkLst>
            <pc:docMk/>
            <pc:sldMk cId="105101042" sldId="340"/>
            <ac:spMk id="6" creationId="{709929D2-84FC-AAC9-6632-7227B8CB4F71}"/>
          </ac:spMkLst>
        </pc:spChg>
        <pc:graphicFrameChg chg="add mod modGraphic">
          <ac:chgData name="Magalie POMMIER - POK SAS" userId="S::magalie.pommier@pok-fire.com::428126f9-6334-40f4-8798-f9ad14f973c7" providerId="AD" clId="Web-{AE4E6C8D-734A-34D8-58B3-0C8433FF6784}" dt="2023-06-16T07:23:52.224" v="500" actId="1076"/>
          <ac:graphicFrameMkLst>
            <pc:docMk/>
            <pc:sldMk cId="105101042" sldId="340"/>
            <ac:graphicFrameMk id="7" creationId="{7E185C80-16E7-EEA4-CFE0-1A8A75588A1E}"/>
          </ac:graphicFrameMkLst>
        </pc:graphicFrameChg>
      </pc:sldChg>
      <pc:sldChg chg="delSp modSp new del ord">
        <pc:chgData name="Magalie POMMIER - POK SAS" userId="S::magalie.pommier@pok-fire.com::428126f9-6334-40f4-8798-f9ad14f973c7" providerId="AD" clId="Web-{AE4E6C8D-734A-34D8-58B3-0C8433FF6784}" dt="2023-06-16T07:32:19.525" v="501"/>
        <pc:sldMkLst>
          <pc:docMk/>
          <pc:sldMk cId="2300664832" sldId="341"/>
        </pc:sldMkLst>
        <pc:spChg chg="del">
          <ac:chgData name="Magalie POMMIER - POK SAS" userId="S::magalie.pommier@pok-fire.com::428126f9-6334-40f4-8798-f9ad14f973c7" providerId="AD" clId="Web-{AE4E6C8D-734A-34D8-58B3-0C8433FF6784}" dt="2023-06-16T06:37:34.160" v="122"/>
          <ac:spMkLst>
            <pc:docMk/>
            <pc:sldMk cId="2300664832" sldId="341"/>
            <ac:spMk id="2" creationId="{059FC9CF-9A27-D0C7-9512-B86E0A4CC468}"/>
          </ac:spMkLst>
        </pc:spChg>
        <pc:spChg chg="del">
          <ac:chgData name="Magalie POMMIER - POK SAS" userId="S::magalie.pommier@pok-fire.com::428126f9-6334-40f4-8798-f9ad14f973c7" providerId="AD" clId="Web-{AE4E6C8D-734A-34D8-58B3-0C8433FF6784}" dt="2023-06-16T06:37:37.629" v="123"/>
          <ac:spMkLst>
            <pc:docMk/>
            <pc:sldMk cId="2300664832" sldId="341"/>
            <ac:spMk id="3" creationId="{7D1F570B-54AF-0649-9CCA-F9BB0373C706}"/>
          </ac:spMkLst>
        </pc:spChg>
        <pc:spChg chg="del">
          <ac:chgData name="Magalie POMMIER - POK SAS" userId="S::magalie.pommier@pok-fire.com::428126f9-6334-40f4-8798-f9ad14f973c7" providerId="AD" clId="Web-{AE4E6C8D-734A-34D8-58B3-0C8433FF6784}" dt="2023-06-16T06:37:32.301" v="121"/>
          <ac:spMkLst>
            <pc:docMk/>
            <pc:sldMk cId="2300664832" sldId="341"/>
            <ac:spMk id="5" creationId="{8FFEA538-7F33-A58A-5C8C-62CAA2A021F5}"/>
          </ac:spMkLst>
        </pc:spChg>
        <pc:spChg chg="mod">
          <ac:chgData name="Magalie POMMIER - POK SAS" userId="S::magalie.pommier@pok-fire.com::428126f9-6334-40f4-8798-f9ad14f973c7" providerId="AD" clId="Web-{AE4E6C8D-734A-34D8-58B3-0C8433FF6784}" dt="2023-06-16T06:40:17.510" v="135" actId="20577"/>
          <ac:spMkLst>
            <pc:docMk/>
            <pc:sldMk cId="2300664832" sldId="341"/>
            <ac:spMk id="6" creationId="{05E2E873-6CB2-BE52-D50F-B15101DFD6A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C8600-4C25-4470-AC31-5E70B731CD68}" type="datetimeFigureOut">
              <a:rPr lang="fr-FR" smtClean="0"/>
              <a:t>15/06/2023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268B6-101A-437F-ACD1-7D7A66FCFA76}" type="slidenum">
              <a:rPr lang="fr-FR" smtClean="0"/>
              <a:t>‹N°›</a:t>
            </a:fld>
            <a:endParaRPr lang="fr-FR"/>
          </a:p>
        </p:txBody>
      </p:sp>
    </p:spTree>
    <p:extLst>
      <p:ext uri="{BB962C8B-B14F-4D97-AF65-F5344CB8AC3E}">
        <p14:creationId xmlns:p14="http://schemas.microsoft.com/office/powerpoint/2010/main" val="2501266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2</a:t>
            </a:fld>
            <a:endParaRPr lang="fr-FR"/>
          </a:p>
        </p:txBody>
      </p:sp>
    </p:spTree>
    <p:extLst>
      <p:ext uri="{BB962C8B-B14F-4D97-AF65-F5344CB8AC3E}">
        <p14:creationId xmlns:p14="http://schemas.microsoft.com/office/powerpoint/2010/main" val="2747063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4</a:t>
            </a:fld>
            <a:endParaRPr lang="fr-FR"/>
          </a:p>
        </p:txBody>
      </p:sp>
    </p:spTree>
    <p:extLst>
      <p:ext uri="{BB962C8B-B14F-4D97-AF65-F5344CB8AC3E}">
        <p14:creationId xmlns:p14="http://schemas.microsoft.com/office/powerpoint/2010/main" val="2065560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6</a:t>
            </a:fld>
            <a:endParaRPr lang="fr-FR"/>
          </a:p>
        </p:txBody>
      </p:sp>
    </p:spTree>
    <p:extLst>
      <p:ext uri="{BB962C8B-B14F-4D97-AF65-F5344CB8AC3E}">
        <p14:creationId xmlns:p14="http://schemas.microsoft.com/office/powerpoint/2010/main" val="406784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11</a:t>
            </a:fld>
            <a:endParaRPr lang="fr-FR"/>
          </a:p>
        </p:txBody>
      </p:sp>
    </p:spTree>
    <p:extLst>
      <p:ext uri="{BB962C8B-B14F-4D97-AF65-F5344CB8AC3E}">
        <p14:creationId xmlns:p14="http://schemas.microsoft.com/office/powerpoint/2010/main" val="745711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14</a:t>
            </a:fld>
            <a:endParaRPr lang="fr-FR"/>
          </a:p>
        </p:txBody>
      </p:sp>
    </p:spTree>
    <p:extLst>
      <p:ext uri="{BB962C8B-B14F-4D97-AF65-F5344CB8AC3E}">
        <p14:creationId xmlns:p14="http://schemas.microsoft.com/office/powerpoint/2010/main" val="11484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17</a:t>
            </a:fld>
            <a:endParaRPr lang="fr-FR"/>
          </a:p>
        </p:txBody>
      </p:sp>
    </p:spTree>
    <p:extLst>
      <p:ext uri="{BB962C8B-B14F-4D97-AF65-F5344CB8AC3E}">
        <p14:creationId xmlns:p14="http://schemas.microsoft.com/office/powerpoint/2010/main" val="52569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20</a:t>
            </a:fld>
            <a:endParaRPr lang="fr-FR"/>
          </a:p>
        </p:txBody>
      </p:sp>
    </p:spTree>
    <p:extLst>
      <p:ext uri="{BB962C8B-B14F-4D97-AF65-F5344CB8AC3E}">
        <p14:creationId xmlns:p14="http://schemas.microsoft.com/office/powerpoint/2010/main" val="28721476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9" name="Imag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67" t="10173" r="-67" b="29705"/>
          <a:stretch/>
        </p:blipFill>
        <p:spPr>
          <a:xfrm>
            <a:off x="0" y="-8238"/>
            <a:ext cx="12192000" cy="4868562"/>
          </a:xfrm>
          <a:prstGeom prst="rect">
            <a:avLst/>
          </a:prstGeom>
        </p:spPr>
      </p:pic>
      <p:sp>
        <p:nvSpPr>
          <p:cNvPr id="3" name="Sous-titre 2"/>
          <p:cNvSpPr>
            <a:spLocks noGrp="1"/>
          </p:cNvSpPr>
          <p:nvPr>
            <p:ph type="subTitle" idx="1"/>
          </p:nvPr>
        </p:nvSpPr>
        <p:spPr>
          <a:xfrm>
            <a:off x="838200" y="5369439"/>
            <a:ext cx="8508739" cy="477795"/>
          </a:xfrm>
        </p:spPr>
        <p:txBody>
          <a:bodyPr/>
          <a:lstStyle>
            <a:lvl1pPr marL="0" indent="0" algn="just">
              <a:buNone/>
              <a:defRPr sz="2400" b="1">
                <a:solidFill>
                  <a:srgbClr val="FF0000"/>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0" name="Rectangle 9"/>
          <p:cNvSpPr/>
          <p:nvPr userDrawn="1"/>
        </p:nvSpPr>
        <p:spPr>
          <a:xfrm>
            <a:off x="1046204" y="2030627"/>
            <a:ext cx="6590271" cy="7908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ctrTitle"/>
          </p:nvPr>
        </p:nvSpPr>
        <p:spPr>
          <a:xfrm>
            <a:off x="1046204" y="2117123"/>
            <a:ext cx="6590271" cy="654908"/>
          </a:xfrm>
          <a:prstGeom prst="rect">
            <a:avLst/>
          </a:prstGeom>
        </p:spPr>
        <p:txBody>
          <a:bodyPr anchor="b">
            <a:normAutofit/>
          </a:bodyPr>
          <a:lstStyle>
            <a:lvl1pPr algn="ctr">
              <a:defRPr sz="4000">
                <a:solidFill>
                  <a:schemeClr val="bg1"/>
                </a:solidFill>
                <a:latin typeface="DejaVu Sans" panose="020B0603030804020204" pitchFamily="34" charset="0"/>
                <a:ea typeface="DejaVu Sans" panose="020B0603030804020204" pitchFamily="34" charset="0"/>
                <a:cs typeface="DejaVu Sans" panose="020B0603030804020204" pitchFamily="34" charset="0"/>
              </a:defRPr>
            </a:lvl1pPr>
          </a:lstStyle>
          <a:p>
            <a:r>
              <a:rPr lang="fr-FR"/>
              <a:t>Modifiez le style du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46939" y="3970637"/>
            <a:ext cx="2508875" cy="1136822"/>
          </a:xfrm>
          <a:prstGeom prst="rect">
            <a:avLst/>
          </a:prstGeom>
        </p:spPr>
      </p:pic>
      <p:sp>
        <p:nvSpPr>
          <p:cNvPr id="12" name="ZoneTexte 11"/>
          <p:cNvSpPr txBox="1"/>
          <p:nvPr userDrawn="1"/>
        </p:nvSpPr>
        <p:spPr>
          <a:xfrm>
            <a:off x="9346939" y="5124849"/>
            <a:ext cx="2508875" cy="338554"/>
          </a:xfrm>
          <a:prstGeom prst="rect">
            <a:avLst/>
          </a:prstGeom>
          <a:noFill/>
        </p:spPr>
        <p:txBody>
          <a:bodyPr wrap="square" rtlCol="0">
            <a:spAutoFit/>
          </a:bodyPr>
          <a:lstStyle/>
          <a:p>
            <a:pPr algn="ctr"/>
            <a:r>
              <a:rPr lang="fr-FR" sz="1600" b="1">
                <a:solidFill>
                  <a:srgbClr val="E30613"/>
                </a:solidFill>
                <a:latin typeface="DejaVu Sans" panose="020B0603030804020204" pitchFamily="34" charset="0"/>
                <a:ea typeface="DejaVu Sans" panose="020B0603030804020204" pitchFamily="34" charset="0"/>
                <a:cs typeface="DejaVu Sans" panose="020B0603030804020204" pitchFamily="34" charset="0"/>
              </a:rPr>
              <a:t>www.pok.fr</a:t>
            </a:r>
          </a:p>
        </p:txBody>
      </p:sp>
    </p:spTree>
    <p:extLst>
      <p:ext uri="{BB962C8B-B14F-4D97-AF65-F5344CB8AC3E}">
        <p14:creationId xmlns:p14="http://schemas.microsoft.com/office/powerpoint/2010/main" val="4206740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815975"/>
          </a:xfrm>
          <a:prstGeom prst="rect">
            <a:avLst/>
          </a:prstGeom>
        </p:spPr>
        <p:txBody>
          <a:bodyPr/>
          <a:lstStyle/>
          <a:p>
            <a:r>
              <a:rPr lang="fr-FR"/>
              <a:t>Modifiez le style du titre</a:t>
            </a:r>
          </a:p>
        </p:txBody>
      </p:sp>
      <p:sp>
        <p:nvSpPr>
          <p:cNvPr id="3" name="Espace réservé du texte vertical 2"/>
          <p:cNvSpPr>
            <a:spLocks noGrp="1"/>
          </p:cNvSpPr>
          <p:nvPr>
            <p:ph type="body" orient="vert" idx="1"/>
          </p:nvPr>
        </p:nvSpPr>
        <p:spPr>
          <a:xfrm>
            <a:off x="838200" y="1983987"/>
            <a:ext cx="10515600" cy="4192975"/>
          </a:xfrm>
        </p:spPr>
        <p:txBody>
          <a:bodyPr vert="eaVert"/>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9" name="Connecteur droit 8"/>
          <p:cNvCxnSpPr/>
          <p:nvPr userDrawn="1"/>
        </p:nvCxnSpPr>
        <p:spPr>
          <a:xfrm>
            <a:off x="838200" y="1690688"/>
            <a:ext cx="105156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Espace réservé du numéro de diapositive 9">
            <a:extLst>
              <a:ext uri="{FF2B5EF4-FFF2-40B4-BE49-F238E27FC236}">
                <a16:creationId xmlns:a16="http://schemas.microsoft.com/office/drawing/2014/main" id="{9D0E0A2A-8541-305C-7CE3-E2CD089BD29B}"/>
              </a:ext>
            </a:extLst>
          </p:cNvPr>
          <p:cNvSpPr>
            <a:spLocks noGrp="1"/>
          </p:cNvSpPr>
          <p:nvPr>
            <p:ph type="sldNum" sz="quarter" idx="10"/>
          </p:nvPr>
        </p:nvSpPr>
        <p:spPr/>
        <p:txBody>
          <a:bodyPr/>
          <a:lstStyle/>
          <a:p>
            <a:fld id="{07BBA289-C7AD-49A4-B28C-D3389E1EE99E}" type="slidenum">
              <a:rPr lang="fr-FR" smtClean="0"/>
              <a:pPr/>
              <a:t>‹N°›</a:t>
            </a:fld>
            <a:endParaRPr lang="fr-FR"/>
          </a:p>
        </p:txBody>
      </p:sp>
    </p:spTree>
    <p:extLst>
      <p:ext uri="{BB962C8B-B14F-4D97-AF65-F5344CB8AC3E}">
        <p14:creationId xmlns:p14="http://schemas.microsoft.com/office/powerpoint/2010/main" val="1295764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a:prstGeom prst="rect">
            <a:avLst/>
          </a:prstGeo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580870" cy="5811838"/>
          </a:xfrm>
        </p:spPr>
        <p:txBody>
          <a:bodyPr vert="eaVert"/>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9" name="Connecteur droit 8"/>
          <p:cNvCxnSpPr/>
          <p:nvPr userDrawn="1"/>
        </p:nvCxnSpPr>
        <p:spPr>
          <a:xfrm>
            <a:off x="8724900" y="365125"/>
            <a:ext cx="0" cy="5811838"/>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Espace réservé du numéro de diapositive 9">
            <a:extLst>
              <a:ext uri="{FF2B5EF4-FFF2-40B4-BE49-F238E27FC236}">
                <a16:creationId xmlns:a16="http://schemas.microsoft.com/office/drawing/2014/main" id="{51FBED14-FE4C-A845-8EEB-3054FE3BD966}"/>
              </a:ext>
            </a:extLst>
          </p:cNvPr>
          <p:cNvSpPr>
            <a:spLocks noGrp="1"/>
          </p:cNvSpPr>
          <p:nvPr>
            <p:ph type="sldNum" sz="quarter" idx="10"/>
          </p:nvPr>
        </p:nvSpPr>
        <p:spPr/>
        <p:txBody>
          <a:bodyPr/>
          <a:lstStyle/>
          <a:p>
            <a:fld id="{07BBA289-C7AD-49A4-B28C-D3389E1EE99E}" type="slidenum">
              <a:rPr lang="fr-FR" smtClean="0"/>
              <a:pPr/>
              <a:t>‹N°›</a:t>
            </a:fld>
            <a:endParaRPr lang="fr-FR"/>
          </a:p>
        </p:txBody>
      </p:sp>
    </p:spTree>
    <p:extLst>
      <p:ext uri="{BB962C8B-B14F-4D97-AF65-F5344CB8AC3E}">
        <p14:creationId xmlns:p14="http://schemas.microsoft.com/office/powerpoint/2010/main" val="3771127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EF205002-D8A0-044F-68FE-AE7A8FD6762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6356" b="43548"/>
          <a:stretch/>
        </p:blipFill>
        <p:spPr>
          <a:xfrm>
            <a:off x="9827921" y="5035052"/>
            <a:ext cx="2364079" cy="1822948"/>
          </a:xfrm>
          <a:prstGeom prst="rect">
            <a:avLst/>
          </a:prstGeom>
        </p:spPr>
      </p:pic>
      <p:sp>
        <p:nvSpPr>
          <p:cNvPr id="3" name="Espace réservé du contenu 2"/>
          <p:cNvSpPr>
            <a:spLocks noGrp="1"/>
          </p:cNvSpPr>
          <p:nvPr>
            <p:ph idx="1"/>
          </p:nvPr>
        </p:nvSpPr>
        <p:spPr>
          <a:xfrm>
            <a:off x="838200" y="1822948"/>
            <a:ext cx="10515600" cy="4354014"/>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p:cNvSpPr>
            <a:spLocks noGrp="1"/>
          </p:cNvSpPr>
          <p:nvPr>
            <p:ph type="sldNum" sz="quarter" idx="12"/>
          </p:nvPr>
        </p:nvSpPr>
        <p:spPr/>
        <p:txBody>
          <a:bodyPr/>
          <a:lstStyle/>
          <a:p>
            <a:fld id="{07BBA289-C7AD-49A4-B28C-D3389E1EE99E}" type="slidenum">
              <a:rPr lang="fr-FR" smtClean="0"/>
              <a:t>‹N°›</a:t>
            </a:fld>
            <a:endParaRPr lang="fr-FR"/>
          </a:p>
        </p:txBody>
      </p:sp>
      <p:sp>
        <p:nvSpPr>
          <p:cNvPr id="24" name="Sous-titre 2">
            <a:extLst>
              <a:ext uri="{FF2B5EF4-FFF2-40B4-BE49-F238E27FC236}">
                <a16:creationId xmlns:a16="http://schemas.microsoft.com/office/drawing/2014/main" id="{5DA09F41-3902-9731-B932-11B1420F7248}"/>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25" name="Titre 24">
            <a:extLst>
              <a:ext uri="{FF2B5EF4-FFF2-40B4-BE49-F238E27FC236}">
                <a16:creationId xmlns:a16="http://schemas.microsoft.com/office/drawing/2014/main" id="{D4238A32-52B7-5284-AC48-199331FE0AC9}"/>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239140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pic>
        <p:nvPicPr>
          <p:cNvPr id="9" name="Imag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2111" t="34579" r="67" b="9215"/>
          <a:stretch/>
        </p:blipFill>
        <p:spPr>
          <a:xfrm>
            <a:off x="0" y="-8238"/>
            <a:ext cx="12191999" cy="4596714"/>
          </a:xfrm>
          <a:prstGeom prst="rect">
            <a:avLst/>
          </a:prstGeom>
        </p:spPr>
      </p:pic>
      <p:sp>
        <p:nvSpPr>
          <p:cNvPr id="10" name="Sous-titre 2"/>
          <p:cNvSpPr>
            <a:spLocks noGrp="1"/>
          </p:cNvSpPr>
          <p:nvPr>
            <p:ph type="subTitle" idx="1"/>
          </p:nvPr>
        </p:nvSpPr>
        <p:spPr>
          <a:xfrm>
            <a:off x="838200" y="5369439"/>
            <a:ext cx="9144000" cy="477795"/>
          </a:xfrm>
        </p:spPr>
        <p:txBody>
          <a:bodyPr/>
          <a:lstStyle>
            <a:lvl1pPr marL="0" indent="0" algn="l">
              <a:buNone/>
              <a:defRPr sz="2400" b="1">
                <a:solidFill>
                  <a:srgbClr val="FF0000"/>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1" name="Rectangle 10"/>
          <p:cNvSpPr/>
          <p:nvPr userDrawn="1"/>
        </p:nvSpPr>
        <p:spPr>
          <a:xfrm>
            <a:off x="838200" y="3422821"/>
            <a:ext cx="6590271" cy="7908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itre 1"/>
          <p:cNvSpPr>
            <a:spLocks noGrp="1"/>
          </p:cNvSpPr>
          <p:nvPr>
            <p:ph type="ctrTitle"/>
          </p:nvPr>
        </p:nvSpPr>
        <p:spPr>
          <a:xfrm>
            <a:off x="838200" y="3509317"/>
            <a:ext cx="6590271" cy="654908"/>
          </a:xfrm>
          <a:prstGeom prst="rect">
            <a:avLst/>
          </a:prstGeom>
        </p:spPr>
        <p:txBody>
          <a:bodyPr anchor="b">
            <a:normAutofit/>
          </a:bodyPr>
          <a:lstStyle>
            <a:lvl1pPr algn="ctr">
              <a:defRPr sz="4000">
                <a:solidFill>
                  <a:schemeClr val="bg1"/>
                </a:solidFill>
                <a:latin typeface="DejaVu Sans" panose="020B0603030804020204" pitchFamily="34" charset="0"/>
                <a:ea typeface="DejaVu Sans" panose="020B0603030804020204" pitchFamily="34" charset="0"/>
                <a:cs typeface="DejaVu Sans" panose="020B0603030804020204" pitchFamily="34" charset="0"/>
              </a:defRPr>
            </a:lvl1pPr>
          </a:lstStyle>
          <a:p>
            <a:r>
              <a:rPr lang="fr-FR"/>
              <a:t>Modifiez le style du titre</a:t>
            </a:r>
          </a:p>
        </p:txBody>
      </p:sp>
      <p:pic>
        <p:nvPicPr>
          <p:cNvPr id="13" name="Imag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38701" y="3688878"/>
            <a:ext cx="2508875" cy="1136822"/>
          </a:xfrm>
          <a:prstGeom prst="rect">
            <a:avLst/>
          </a:prstGeom>
        </p:spPr>
      </p:pic>
      <p:sp>
        <p:nvSpPr>
          <p:cNvPr id="14" name="ZoneTexte 13"/>
          <p:cNvSpPr txBox="1"/>
          <p:nvPr userDrawn="1"/>
        </p:nvSpPr>
        <p:spPr>
          <a:xfrm>
            <a:off x="9338701" y="4843090"/>
            <a:ext cx="2508875" cy="338554"/>
          </a:xfrm>
          <a:prstGeom prst="rect">
            <a:avLst/>
          </a:prstGeom>
          <a:noFill/>
        </p:spPr>
        <p:txBody>
          <a:bodyPr wrap="square" rtlCol="0">
            <a:spAutoFit/>
          </a:bodyPr>
          <a:lstStyle/>
          <a:p>
            <a:pPr algn="ctr"/>
            <a:r>
              <a:rPr lang="fr-FR" sz="1600" b="1">
                <a:solidFill>
                  <a:srgbClr val="E30613"/>
                </a:solidFill>
                <a:latin typeface="DejaVu Sans" panose="020B0603030804020204" pitchFamily="34" charset="0"/>
                <a:ea typeface="DejaVu Sans" panose="020B0603030804020204" pitchFamily="34" charset="0"/>
                <a:cs typeface="DejaVu Sans" panose="020B0603030804020204" pitchFamily="34" charset="0"/>
              </a:rPr>
              <a:t>www.pok.fr</a:t>
            </a:r>
          </a:p>
        </p:txBody>
      </p:sp>
    </p:spTree>
    <p:extLst>
      <p:ext uri="{BB962C8B-B14F-4D97-AF65-F5344CB8AC3E}">
        <p14:creationId xmlns:p14="http://schemas.microsoft.com/office/powerpoint/2010/main" val="540585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838200" y="1993557"/>
            <a:ext cx="5181600" cy="4183406"/>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993557"/>
            <a:ext cx="5181600" cy="4183406"/>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Espace réservé du numéro de diapositive 10">
            <a:extLst>
              <a:ext uri="{FF2B5EF4-FFF2-40B4-BE49-F238E27FC236}">
                <a16:creationId xmlns:a16="http://schemas.microsoft.com/office/drawing/2014/main" id="{294B2716-0AF0-3642-2FCF-50C301C8855B}"/>
              </a:ext>
            </a:extLst>
          </p:cNvPr>
          <p:cNvSpPr>
            <a:spLocks noGrp="1"/>
          </p:cNvSpPr>
          <p:nvPr>
            <p:ph type="sldNum" sz="quarter" idx="10"/>
          </p:nvPr>
        </p:nvSpPr>
        <p:spPr/>
        <p:txBody>
          <a:bodyPr/>
          <a:lstStyle/>
          <a:p>
            <a:fld id="{07BBA289-C7AD-49A4-B28C-D3389E1EE99E}" type="slidenum">
              <a:rPr lang="fr-FR" smtClean="0"/>
              <a:pPr/>
              <a:t>‹N°›</a:t>
            </a:fld>
            <a:endParaRPr lang="fr-FR"/>
          </a:p>
        </p:txBody>
      </p:sp>
      <p:pic>
        <p:nvPicPr>
          <p:cNvPr id="12" name="Image 11">
            <a:extLst>
              <a:ext uri="{FF2B5EF4-FFF2-40B4-BE49-F238E27FC236}">
                <a16:creationId xmlns:a16="http://schemas.microsoft.com/office/drawing/2014/main" id="{B5916899-8D61-39AF-668D-CB28C227604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1940"/>
          <a:stretch/>
        </p:blipFill>
        <p:spPr>
          <a:xfrm>
            <a:off x="11551197" y="4908883"/>
            <a:ext cx="643500" cy="1698859"/>
          </a:xfrm>
          <a:prstGeom prst="rect">
            <a:avLst/>
          </a:prstGeom>
        </p:spPr>
      </p:pic>
      <p:pic>
        <p:nvPicPr>
          <p:cNvPr id="13" name="Image 12">
            <a:extLst>
              <a:ext uri="{FF2B5EF4-FFF2-40B4-BE49-F238E27FC236}">
                <a16:creationId xmlns:a16="http://schemas.microsoft.com/office/drawing/2014/main" id="{0652E4CE-CD56-6BF9-68DD-F0F42EBF369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65869"/>
          <a:stretch/>
        </p:blipFill>
        <p:spPr>
          <a:xfrm>
            <a:off x="9868167" y="6098970"/>
            <a:ext cx="2225038" cy="763076"/>
          </a:xfrm>
          <a:prstGeom prst="rect">
            <a:avLst/>
          </a:prstGeom>
        </p:spPr>
      </p:pic>
      <p:sp>
        <p:nvSpPr>
          <p:cNvPr id="15" name="Sous-titre 2">
            <a:extLst>
              <a:ext uri="{FF2B5EF4-FFF2-40B4-BE49-F238E27FC236}">
                <a16:creationId xmlns:a16="http://schemas.microsoft.com/office/drawing/2014/main" id="{8C1F23CD-E5A4-92A1-CCB9-43235CE84D52}"/>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6" name="Titre 15">
            <a:extLst>
              <a:ext uri="{FF2B5EF4-FFF2-40B4-BE49-F238E27FC236}">
                <a16:creationId xmlns:a16="http://schemas.microsoft.com/office/drawing/2014/main" id="{B5AE0614-1119-132B-09D1-92C14F0BE16C}"/>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9386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839788" y="1993557"/>
            <a:ext cx="5157787" cy="511518"/>
          </a:xfrm>
        </p:spPr>
        <p:txBody>
          <a:bodyPr anchor="b"/>
          <a:lstStyle>
            <a:lvl1pPr marL="0" indent="0" algn="jus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993557"/>
            <a:ext cx="5183188" cy="511518"/>
          </a:xfrm>
        </p:spPr>
        <p:txBody>
          <a:bodyPr anchor="b"/>
          <a:lstStyle>
            <a:lvl1pPr marL="0" indent="0" algn="jus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u numéro de diapositive 12">
            <a:extLst>
              <a:ext uri="{FF2B5EF4-FFF2-40B4-BE49-F238E27FC236}">
                <a16:creationId xmlns:a16="http://schemas.microsoft.com/office/drawing/2014/main" id="{894A08B9-FA0F-C21E-3E7F-585A2854A11B}"/>
              </a:ext>
            </a:extLst>
          </p:cNvPr>
          <p:cNvSpPr>
            <a:spLocks noGrp="1"/>
          </p:cNvSpPr>
          <p:nvPr>
            <p:ph type="sldNum" sz="quarter" idx="10"/>
          </p:nvPr>
        </p:nvSpPr>
        <p:spPr/>
        <p:txBody>
          <a:bodyPr/>
          <a:lstStyle/>
          <a:p>
            <a:fld id="{07BBA289-C7AD-49A4-B28C-D3389E1EE99E}" type="slidenum">
              <a:rPr lang="fr-FR" smtClean="0"/>
              <a:pPr/>
              <a:t>‹N°›</a:t>
            </a:fld>
            <a:endParaRPr lang="fr-FR"/>
          </a:p>
        </p:txBody>
      </p:sp>
      <p:pic>
        <p:nvPicPr>
          <p:cNvPr id="14" name="Image 13">
            <a:extLst>
              <a:ext uri="{FF2B5EF4-FFF2-40B4-BE49-F238E27FC236}">
                <a16:creationId xmlns:a16="http://schemas.microsoft.com/office/drawing/2014/main" id="{997608C6-F3D4-45DE-4D8F-123D949DCB5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1940"/>
          <a:stretch/>
        </p:blipFill>
        <p:spPr>
          <a:xfrm>
            <a:off x="11551197" y="4908883"/>
            <a:ext cx="643500" cy="1698859"/>
          </a:xfrm>
          <a:prstGeom prst="rect">
            <a:avLst/>
          </a:prstGeom>
        </p:spPr>
      </p:pic>
      <p:pic>
        <p:nvPicPr>
          <p:cNvPr id="15" name="Image 14">
            <a:extLst>
              <a:ext uri="{FF2B5EF4-FFF2-40B4-BE49-F238E27FC236}">
                <a16:creationId xmlns:a16="http://schemas.microsoft.com/office/drawing/2014/main" id="{9B1BB9FD-C6EC-B4C3-75D9-1D135A6B14D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65869"/>
          <a:stretch/>
        </p:blipFill>
        <p:spPr>
          <a:xfrm>
            <a:off x="9868167" y="6098970"/>
            <a:ext cx="2225038" cy="763076"/>
          </a:xfrm>
          <a:prstGeom prst="rect">
            <a:avLst/>
          </a:prstGeom>
        </p:spPr>
      </p:pic>
      <p:sp>
        <p:nvSpPr>
          <p:cNvPr id="16" name="Titre 15">
            <a:extLst>
              <a:ext uri="{FF2B5EF4-FFF2-40B4-BE49-F238E27FC236}">
                <a16:creationId xmlns:a16="http://schemas.microsoft.com/office/drawing/2014/main" id="{499BE8DC-AD08-6CE9-CCDB-64E1A6EB9DAB}"/>
              </a:ext>
            </a:extLst>
          </p:cNvPr>
          <p:cNvSpPr>
            <a:spLocks noGrp="1"/>
          </p:cNvSpPr>
          <p:nvPr>
            <p:ph type="title"/>
          </p:nvPr>
        </p:nvSpPr>
        <p:spPr/>
        <p:txBody>
          <a:bodyPr/>
          <a:lstStyle/>
          <a:p>
            <a:r>
              <a:rPr lang="fr-FR"/>
              <a:t>Modifiez le style du titre</a:t>
            </a:r>
          </a:p>
        </p:txBody>
      </p:sp>
      <p:sp>
        <p:nvSpPr>
          <p:cNvPr id="17" name="Sous-titre 2">
            <a:extLst>
              <a:ext uri="{FF2B5EF4-FFF2-40B4-BE49-F238E27FC236}">
                <a16:creationId xmlns:a16="http://schemas.microsoft.com/office/drawing/2014/main" id="{3FBC0569-2EBD-52EF-180B-DCC9BDB1E45A}"/>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29049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1C26FF23-0957-2075-46BE-90960D159EA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8550"/>
          <a:stretch/>
        </p:blipFill>
        <p:spPr>
          <a:xfrm>
            <a:off x="9059645" y="5280823"/>
            <a:ext cx="2225038" cy="1577177"/>
          </a:xfrm>
          <a:prstGeom prst="rect">
            <a:avLst/>
          </a:prstGeom>
        </p:spPr>
      </p:pic>
      <p:pic>
        <p:nvPicPr>
          <p:cNvPr id="10" name="Image 9">
            <a:extLst>
              <a:ext uri="{FF2B5EF4-FFF2-40B4-BE49-F238E27FC236}">
                <a16:creationId xmlns:a16="http://schemas.microsoft.com/office/drawing/2014/main" id="{DE053886-A24E-E574-9627-453423C9731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5849" b="36439"/>
          <a:stretch/>
        </p:blipFill>
        <p:spPr>
          <a:xfrm>
            <a:off x="11434816" y="5441004"/>
            <a:ext cx="759881" cy="1421042"/>
          </a:xfrm>
          <a:prstGeom prst="rect">
            <a:avLst/>
          </a:prstGeom>
        </p:spPr>
      </p:pic>
      <p:sp>
        <p:nvSpPr>
          <p:cNvPr id="9" name="Espace réservé du numéro de diapositive 8">
            <a:extLst>
              <a:ext uri="{FF2B5EF4-FFF2-40B4-BE49-F238E27FC236}">
                <a16:creationId xmlns:a16="http://schemas.microsoft.com/office/drawing/2014/main" id="{63505406-F225-A3FA-A1B6-EF534E0AC12A}"/>
              </a:ext>
            </a:extLst>
          </p:cNvPr>
          <p:cNvSpPr>
            <a:spLocks noGrp="1"/>
          </p:cNvSpPr>
          <p:nvPr>
            <p:ph type="sldNum" sz="quarter" idx="10"/>
          </p:nvPr>
        </p:nvSpPr>
        <p:spPr/>
        <p:txBody>
          <a:bodyPr/>
          <a:lstStyle/>
          <a:p>
            <a:fld id="{07BBA289-C7AD-49A4-B28C-D3389E1EE99E}" type="slidenum">
              <a:rPr lang="fr-FR" smtClean="0"/>
              <a:pPr/>
              <a:t>‹N°›</a:t>
            </a:fld>
            <a:endParaRPr lang="fr-FR"/>
          </a:p>
        </p:txBody>
      </p:sp>
      <p:pic>
        <p:nvPicPr>
          <p:cNvPr id="11" name="Image 10">
            <a:extLst>
              <a:ext uri="{FF2B5EF4-FFF2-40B4-BE49-F238E27FC236}">
                <a16:creationId xmlns:a16="http://schemas.microsoft.com/office/drawing/2014/main" id="{01296C52-74C7-E199-68AE-6A6438138F8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6356"/>
          <a:stretch/>
        </p:blipFill>
        <p:spPr>
          <a:xfrm>
            <a:off x="9827921" y="2305292"/>
            <a:ext cx="2364079" cy="3229194"/>
          </a:xfrm>
          <a:prstGeom prst="rect">
            <a:avLst/>
          </a:prstGeom>
        </p:spPr>
      </p:pic>
      <p:sp>
        <p:nvSpPr>
          <p:cNvPr id="13" name="Sous-titre 2">
            <a:extLst>
              <a:ext uri="{FF2B5EF4-FFF2-40B4-BE49-F238E27FC236}">
                <a16:creationId xmlns:a16="http://schemas.microsoft.com/office/drawing/2014/main" id="{0559AC40-6BFB-250A-0B27-895E2474EFC2}"/>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4" name="Titre 13">
            <a:extLst>
              <a:ext uri="{FF2B5EF4-FFF2-40B4-BE49-F238E27FC236}">
                <a16:creationId xmlns:a16="http://schemas.microsoft.com/office/drawing/2014/main" id="{7A68FFB1-5318-3A7B-708C-FC1F072600E0}"/>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35126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FAD6C65E-04CC-E9EB-C88C-5AAC43360473}"/>
              </a:ext>
            </a:extLst>
          </p:cNvPr>
          <p:cNvSpPr>
            <a:spLocks noGrp="1"/>
          </p:cNvSpPr>
          <p:nvPr>
            <p:ph type="sldNum" sz="quarter" idx="10"/>
          </p:nvPr>
        </p:nvSpPr>
        <p:spPr/>
        <p:txBody>
          <a:bodyPr/>
          <a:lstStyle/>
          <a:p>
            <a:fld id="{07BBA289-C7AD-49A4-B28C-D3389E1EE99E}" type="slidenum">
              <a:rPr lang="fr-FR" smtClean="0"/>
              <a:pPr/>
              <a:t>‹N°›</a:t>
            </a:fld>
            <a:endParaRPr lang="fr-FR"/>
          </a:p>
        </p:txBody>
      </p:sp>
      <p:sp>
        <p:nvSpPr>
          <p:cNvPr id="9" name="Titre 8">
            <a:extLst>
              <a:ext uri="{FF2B5EF4-FFF2-40B4-BE49-F238E27FC236}">
                <a16:creationId xmlns:a16="http://schemas.microsoft.com/office/drawing/2014/main" id="{7C8C5DED-66C9-528B-2CE5-9F2D227796E3}"/>
              </a:ext>
            </a:extLst>
          </p:cNvPr>
          <p:cNvSpPr>
            <a:spLocks noGrp="1"/>
          </p:cNvSpPr>
          <p:nvPr>
            <p:ph type="title"/>
          </p:nvPr>
        </p:nvSpPr>
        <p:spPr/>
        <p:txBody>
          <a:bodyPr/>
          <a:lstStyle/>
          <a:p>
            <a:r>
              <a:rPr lang="fr-FR"/>
              <a:t>Modifiez le style du titre</a:t>
            </a:r>
          </a:p>
        </p:txBody>
      </p:sp>
      <p:sp>
        <p:nvSpPr>
          <p:cNvPr id="10" name="Sous-titre 2">
            <a:extLst>
              <a:ext uri="{FF2B5EF4-FFF2-40B4-BE49-F238E27FC236}">
                <a16:creationId xmlns:a16="http://schemas.microsoft.com/office/drawing/2014/main" id="{B39B00A2-4EEF-6777-ED43-CD4CD91524C6}"/>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233785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350700"/>
            <a:ext cx="3932237" cy="3518288"/>
          </a:xfrm>
        </p:spPr>
        <p:txBody>
          <a:bodyPr/>
          <a:lstStyle>
            <a:lvl1pPr marL="0" indent="0" algn="jus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cxnSp>
        <p:nvCxnSpPr>
          <p:cNvPr id="10" name="Connecteur droit 9"/>
          <p:cNvCxnSpPr/>
          <p:nvPr userDrawn="1"/>
        </p:nvCxnSpPr>
        <p:spPr>
          <a:xfrm>
            <a:off x="838200" y="2057400"/>
            <a:ext cx="39338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Espace réservé du numéro de diapositive 10">
            <a:extLst>
              <a:ext uri="{FF2B5EF4-FFF2-40B4-BE49-F238E27FC236}">
                <a16:creationId xmlns:a16="http://schemas.microsoft.com/office/drawing/2014/main" id="{C6CF027C-4E6C-7317-9E18-9C5BB1AFE757}"/>
              </a:ext>
            </a:extLst>
          </p:cNvPr>
          <p:cNvSpPr>
            <a:spLocks noGrp="1"/>
          </p:cNvSpPr>
          <p:nvPr>
            <p:ph type="sldNum" sz="quarter" idx="10"/>
          </p:nvPr>
        </p:nvSpPr>
        <p:spPr/>
        <p:txBody>
          <a:bodyPr/>
          <a:lstStyle/>
          <a:p>
            <a:fld id="{07BBA289-C7AD-49A4-B28C-D3389E1EE99E}" type="slidenum">
              <a:rPr lang="fr-FR" smtClean="0"/>
              <a:pPr/>
              <a:t>‹N°›</a:t>
            </a:fld>
            <a:endParaRPr lang="fr-FR"/>
          </a:p>
        </p:txBody>
      </p:sp>
    </p:spTree>
    <p:extLst>
      <p:ext uri="{BB962C8B-B14F-4D97-AF65-F5344CB8AC3E}">
        <p14:creationId xmlns:p14="http://schemas.microsoft.com/office/powerpoint/2010/main" val="346953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350700"/>
            <a:ext cx="3932237" cy="3518288"/>
          </a:xfrm>
        </p:spPr>
        <p:txBody>
          <a:bodyPr/>
          <a:lstStyle>
            <a:lvl1pPr marL="0" indent="0" algn="jus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cxnSp>
        <p:nvCxnSpPr>
          <p:cNvPr id="10" name="Connecteur droit 9"/>
          <p:cNvCxnSpPr/>
          <p:nvPr userDrawn="1"/>
        </p:nvCxnSpPr>
        <p:spPr>
          <a:xfrm>
            <a:off x="838200" y="2057400"/>
            <a:ext cx="39338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Espace réservé du numéro de diapositive 10">
            <a:extLst>
              <a:ext uri="{FF2B5EF4-FFF2-40B4-BE49-F238E27FC236}">
                <a16:creationId xmlns:a16="http://schemas.microsoft.com/office/drawing/2014/main" id="{B72FFEB1-91B3-320A-EABF-4F97BDD33A07}"/>
              </a:ext>
            </a:extLst>
          </p:cNvPr>
          <p:cNvSpPr>
            <a:spLocks noGrp="1"/>
          </p:cNvSpPr>
          <p:nvPr>
            <p:ph type="sldNum" sz="quarter" idx="10"/>
          </p:nvPr>
        </p:nvSpPr>
        <p:spPr/>
        <p:txBody>
          <a:bodyPr/>
          <a:lstStyle/>
          <a:p>
            <a:fld id="{07BBA289-C7AD-49A4-B28C-D3389E1EE99E}" type="slidenum">
              <a:rPr lang="fr-FR" smtClean="0"/>
              <a:pPr/>
              <a:t>‹N°›</a:t>
            </a:fld>
            <a:endParaRPr lang="fr-FR"/>
          </a:p>
        </p:txBody>
      </p:sp>
    </p:spTree>
    <p:extLst>
      <p:ext uri="{BB962C8B-B14F-4D97-AF65-F5344CB8AC3E}">
        <p14:creationId xmlns:p14="http://schemas.microsoft.com/office/powerpoint/2010/main" val="2976936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latin typeface="DejaVu Sans" panose="020B0603030804020204" pitchFamily="34" charset="0"/>
                <a:ea typeface="DejaVu Sans" panose="020B0603030804020204" pitchFamily="34" charset="0"/>
                <a:cs typeface="DejaVu Sans" panose="020B0603030804020204" pitchFamily="34" charset="0"/>
              </a:defRPr>
            </a:lvl1pPr>
          </a:lstStyle>
          <a:p>
            <a:fld id="{07BBA289-C7AD-49A4-B28C-D3389E1EE99E}" type="slidenum">
              <a:rPr lang="fr-FR" smtClean="0"/>
              <a:pPr/>
              <a:t>‹N°›</a:t>
            </a:fld>
            <a:endParaRPr lang="fr-FR"/>
          </a:p>
        </p:txBody>
      </p:sp>
      <p:sp>
        <p:nvSpPr>
          <p:cNvPr id="8" name="Rectangle 7"/>
          <p:cNvSpPr/>
          <p:nvPr userDrawn="1"/>
        </p:nvSpPr>
        <p:spPr>
          <a:xfrm>
            <a:off x="0" y="772533"/>
            <a:ext cx="510746" cy="510746"/>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a:extLst>
              <a:ext uri="{FF2B5EF4-FFF2-40B4-BE49-F238E27FC236}">
                <a16:creationId xmlns:a16="http://schemas.microsoft.com/office/drawing/2014/main" id="{55114E5D-A085-F892-7E3F-F7D019937123}"/>
              </a:ext>
            </a:extLst>
          </p:cNvPr>
          <p:cNvGrpSpPr/>
          <p:nvPr userDrawn="1"/>
        </p:nvGrpSpPr>
        <p:grpSpPr>
          <a:xfrm>
            <a:off x="773548" y="6206361"/>
            <a:ext cx="1156855" cy="665103"/>
            <a:chOff x="773548" y="6192898"/>
            <a:chExt cx="1156855" cy="665103"/>
          </a:xfrm>
        </p:grpSpPr>
        <p:pic>
          <p:nvPicPr>
            <p:cNvPr id="7" name="Image 6">
              <a:extLst>
                <a:ext uri="{FF2B5EF4-FFF2-40B4-BE49-F238E27FC236}">
                  <a16:creationId xmlns:a16="http://schemas.microsoft.com/office/drawing/2014/main" id="{52328EDF-2381-F1B0-16A6-3BE1263FCB7E}"/>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38200" y="6192898"/>
              <a:ext cx="1030680" cy="467022"/>
            </a:xfrm>
            <a:prstGeom prst="rect">
              <a:avLst/>
            </a:prstGeom>
          </p:spPr>
        </p:pic>
        <p:sp>
          <p:nvSpPr>
            <p:cNvPr id="9" name="ZoneTexte 8">
              <a:extLst>
                <a:ext uri="{FF2B5EF4-FFF2-40B4-BE49-F238E27FC236}">
                  <a16:creationId xmlns:a16="http://schemas.microsoft.com/office/drawing/2014/main" id="{4F0BF075-C916-7B39-D8D9-223F6BB1BD67}"/>
                </a:ext>
              </a:extLst>
            </p:cNvPr>
            <p:cNvSpPr txBox="1"/>
            <p:nvPr userDrawn="1"/>
          </p:nvSpPr>
          <p:spPr>
            <a:xfrm>
              <a:off x="773548" y="6611780"/>
              <a:ext cx="1156855" cy="246221"/>
            </a:xfrm>
            <a:prstGeom prst="rect">
              <a:avLst/>
            </a:prstGeom>
            <a:noFill/>
          </p:spPr>
          <p:txBody>
            <a:bodyPr wrap="square" rtlCol="0">
              <a:spAutoFit/>
            </a:bodyPr>
            <a:lstStyle/>
            <a:p>
              <a:pPr algn="ctr"/>
              <a:r>
                <a:rPr lang="fr-FR" sz="1000" b="1">
                  <a:solidFill>
                    <a:srgbClr val="E30613"/>
                  </a:solidFill>
                  <a:latin typeface="DejaVu Sans" panose="020B0603030804020204" pitchFamily="34" charset="0"/>
                  <a:ea typeface="DejaVu Sans" panose="020B0603030804020204" pitchFamily="34" charset="0"/>
                  <a:cs typeface="DejaVu Sans" panose="020B0603030804020204" pitchFamily="34" charset="0"/>
                </a:rPr>
                <a:t>www.pok.fr</a:t>
              </a:r>
            </a:p>
          </p:txBody>
        </p:sp>
      </p:grpSp>
      <p:cxnSp>
        <p:nvCxnSpPr>
          <p:cNvPr id="17" name="Connecteur droit 16">
            <a:extLst>
              <a:ext uri="{FF2B5EF4-FFF2-40B4-BE49-F238E27FC236}">
                <a16:creationId xmlns:a16="http://schemas.microsoft.com/office/drawing/2014/main" id="{2CF34CD2-1090-47ED-519B-3544A2E11417}"/>
              </a:ext>
            </a:extLst>
          </p:cNvPr>
          <p:cNvCxnSpPr/>
          <p:nvPr userDrawn="1"/>
        </p:nvCxnSpPr>
        <p:spPr>
          <a:xfrm>
            <a:off x="838200" y="1216026"/>
            <a:ext cx="105156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itre 10">
            <a:extLst>
              <a:ext uri="{FF2B5EF4-FFF2-40B4-BE49-F238E27FC236}">
                <a16:creationId xmlns:a16="http://schemas.microsoft.com/office/drawing/2014/main" id="{89C8933B-347C-2BC9-0174-31D206AF907C}"/>
              </a:ext>
            </a:extLst>
          </p:cNvPr>
          <p:cNvSpPr txBox="1">
            <a:spLocks/>
          </p:cNvSpPr>
          <p:nvPr userDrawn="1"/>
        </p:nvSpPr>
        <p:spPr>
          <a:xfrm>
            <a:off x="838200" y="1349871"/>
            <a:ext cx="5010150" cy="364525"/>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bg1">
                    <a:lumMod val="65000"/>
                  </a:schemeClr>
                </a:solidFill>
                <a:latin typeface="DejaVu Sans" panose="020B0603030804020204" pitchFamily="34" charset="0"/>
                <a:ea typeface="DejaVu Sans" panose="020B0603030804020204" pitchFamily="34" charset="0"/>
                <a:cs typeface="DejaVu Sans" panose="020B0603030804020204" pitchFamily="34" charset="0"/>
              </a:defRPr>
            </a:lvl1pPr>
          </a:lstStyle>
          <a:p>
            <a:endParaRPr lang="fr-FR"/>
          </a:p>
        </p:txBody>
      </p:sp>
      <p:sp>
        <p:nvSpPr>
          <p:cNvPr id="19" name="Espace réservé du titre 18">
            <a:extLst>
              <a:ext uri="{FF2B5EF4-FFF2-40B4-BE49-F238E27FC236}">
                <a16:creationId xmlns:a16="http://schemas.microsoft.com/office/drawing/2014/main" id="{28CDFCED-4860-00E9-C26E-22CD435A58B8}"/>
              </a:ext>
            </a:extLst>
          </p:cNvPr>
          <p:cNvSpPr>
            <a:spLocks noGrp="1"/>
          </p:cNvSpPr>
          <p:nvPr>
            <p:ph type="title"/>
          </p:nvPr>
        </p:nvSpPr>
        <p:spPr>
          <a:xfrm>
            <a:off x="838200" y="365126"/>
            <a:ext cx="10515600" cy="739672"/>
          </a:xfrm>
          <a:prstGeom prst="rect">
            <a:avLst/>
          </a:prstGeom>
        </p:spPr>
        <p:txBody>
          <a:bodyPr vert="horz" lIns="91440" tIns="45720" rIns="91440" bIns="45720" rtlCol="0" anchor="ctr">
            <a:normAutofit/>
          </a:bodyPr>
          <a:lstStyle/>
          <a:p>
            <a:r>
              <a:rPr lang="fr-FR"/>
              <a:t>Modifiez le style du titre</a:t>
            </a:r>
          </a:p>
        </p:txBody>
      </p:sp>
    </p:spTree>
    <p:extLst>
      <p:ext uri="{BB962C8B-B14F-4D97-AF65-F5344CB8AC3E}">
        <p14:creationId xmlns:p14="http://schemas.microsoft.com/office/powerpoint/2010/main" val="3800806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bg1">
              <a:lumMod val="65000"/>
            </a:schemeClr>
          </a:solidFill>
          <a:latin typeface="DejaVu Sans" panose="020B0603030804020204" pitchFamily="34" charset="0"/>
          <a:ea typeface="DejaVu Sans" panose="020B0603030804020204" pitchFamily="34" charset="0"/>
          <a:cs typeface="DejaVu Sans" panose="020B0603030804020204" pitchFamily="34" charset="0"/>
        </a:defRPr>
      </a:lvl1pPr>
    </p:titleStyle>
    <p:body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3.xml"/><Relationship Id="rId7" Type="http://schemas.openxmlformats.org/officeDocument/2006/relationships/slide" Target="slide1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9.xml"/><Relationship Id="rId4" Type="http://schemas.openxmlformats.org/officeDocument/2006/relationships/slide" Target="slide7.xml"/><Relationship Id="rId9" Type="http://schemas.openxmlformats.org/officeDocument/2006/relationships/slide" Target="slide2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effectLst/>
        </p:spPr>
        <p:txBody>
          <a:bodyPr>
            <a:normAutofit fontScale="77500" lnSpcReduction="20000"/>
          </a:bodyPr>
          <a:lstStyle/>
          <a:p>
            <a:pPr algn="just"/>
            <a:r>
              <a:rPr lang="fr-FR" b="0" dirty="0">
                <a:solidFill>
                  <a:srgbClr val="E30613"/>
                </a:solidFill>
              </a:rPr>
              <a:t>Formation sur l’utilisation de la plateforme ERP </a:t>
            </a:r>
            <a:r>
              <a:rPr lang="fr-FR" b="0" dirty="0" err="1">
                <a:solidFill>
                  <a:srgbClr val="E30613"/>
                </a:solidFill>
              </a:rPr>
              <a:t>Axelor</a:t>
            </a:r>
            <a:r>
              <a:rPr lang="fr-FR" b="0" dirty="0">
                <a:solidFill>
                  <a:srgbClr val="E30613"/>
                </a:solidFill>
              </a:rPr>
              <a:t> Open Source</a:t>
            </a:r>
            <a:endParaRPr lang="fr-FR" dirty="0">
              <a:solidFill>
                <a:srgbClr val="E30613"/>
              </a:solidFill>
            </a:endParaRPr>
          </a:p>
        </p:txBody>
      </p:sp>
      <p:sp>
        <p:nvSpPr>
          <p:cNvPr id="2" name="Titre 1"/>
          <p:cNvSpPr>
            <a:spLocks noGrp="1"/>
          </p:cNvSpPr>
          <p:nvPr>
            <p:ph type="ctrTitle"/>
          </p:nvPr>
        </p:nvSpPr>
        <p:spPr>
          <a:xfrm>
            <a:off x="965057" y="2179267"/>
            <a:ext cx="6927191" cy="654908"/>
          </a:xfrm>
        </p:spPr>
        <p:txBody>
          <a:bodyPr>
            <a:noAutofit/>
          </a:bodyPr>
          <a:lstStyle/>
          <a:p>
            <a:r>
              <a:rPr lang="fr-FR" sz="2800" dirty="0"/>
              <a:t>Formation AOS : les écritures comptables</a:t>
            </a:r>
          </a:p>
        </p:txBody>
      </p:sp>
    </p:spTree>
    <p:extLst>
      <p:ext uri="{BB962C8B-B14F-4D97-AF65-F5344CB8AC3E}">
        <p14:creationId xmlns:p14="http://schemas.microsoft.com/office/powerpoint/2010/main" val="2976689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D228AE4-D6A4-22A1-DC5B-60A6004FDF68}"/>
              </a:ext>
            </a:extLst>
          </p:cNvPr>
          <p:cNvSpPr>
            <a:spLocks noGrp="1"/>
          </p:cNvSpPr>
          <p:nvPr>
            <p:ph type="sldNum" sz="quarter" idx="12"/>
          </p:nvPr>
        </p:nvSpPr>
        <p:spPr/>
        <p:txBody>
          <a:bodyPr/>
          <a:lstStyle/>
          <a:p>
            <a:fld id="{07BBA289-C7AD-49A4-B28C-D3389E1EE99E}" type="slidenum">
              <a:rPr lang="fr-FR" smtClean="0"/>
              <a:t>10</a:t>
            </a:fld>
            <a:endParaRPr lang="fr-FR"/>
          </a:p>
        </p:txBody>
      </p:sp>
      <p:sp>
        <p:nvSpPr>
          <p:cNvPr id="4" name="Titre 3">
            <a:extLst>
              <a:ext uri="{FF2B5EF4-FFF2-40B4-BE49-F238E27FC236}">
                <a16:creationId xmlns:a16="http://schemas.microsoft.com/office/drawing/2014/main" id="{30193C3F-74B9-65C2-4BF9-C599AA6D71AA}"/>
              </a:ext>
            </a:extLst>
          </p:cNvPr>
          <p:cNvSpPr>
            <a:spLocks noGrp="1"/>
          </p:cNvSpPr>
          <p:nvPr>
            <p:ph type="title"/>
          </p:nvPr>
        </p:nvSpPr>
        <p:spPr>
          <a:xfrm>
            <a:off x="679579" y="573820"/>
            <a:ext cx="10515600" cy="739672"/>
          </a:xfrm>
        </p:spPr>
        <p:txBody>
          <a:bodyPr/>
          <a:lstStyle/>
          <a:p>
            <a:r>
              <a:rPr lang="fr-FR" dirty="0"/>
              <a:t>Filtrer les écritures réalisées</a:t>
            </a:r>
          </a:p>
        </p:txBody>
      </p:sp>
      <p:sp>
        <p:nvSpPr>
          <p:cNvPr id="5" name="Titre 3">
            <a:extLst>
              <a:ext uri="{FF2B5EF4-FFF2-40B4-BE49-F238E27FC236}">
                <a16:creationId xmlns:a16="http://schemas.microsoft.com/office/drawing/2014/main" id="{AE7E64C4-B92E-BA8F-9FFC-BA95C04CF02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lumMod val="65000"/>
                  </a:schemeClr>
                </a:solidFill>
                <a:latin typeface="DejaVu Sans" panose="020B0603030804020204" pitchFamily="34" charset="0"/>
                <a:ea typeface="DejaVu Sans" panose="020B0603030804020204" pitchFamily="34" charset="0"/>
                <a:cs typeface="DejaVu Sans" panose="020B0603030804020204" pitchFamily="34" charset="0"/>
              </a:defRPr>
            </a:lvl1pPr>
          </a:lstStyle>
          <a:p>
            <a:endParaRPr lang="fr-FR"/>
          </a:p>
        </p:txBody>
      </p:sp>
      <p:pic>
        <p:nvPicPr>
          <p:cNvPr id="6" name="Image 5">
            <a:extLst>
              <a:ext uri="{FF2B5EF4-FFF2-40B4-BE49-F238E27FC236}">
                <a16:creationId xmlns:a16="http://schemas.microsoft.com/office/drawing/2014/main" id="{E863A132-9EC3-D835-AC2D-21A420E540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351" y="1313492"/>
            <a:ext cx="9787297" cy="4776405"/>
          </a:xfrm>
          <a:prstGeom prst="rect">
            <a:avLst/>
          </a:prstGeom>
        </p:spPr>
      </p:pic>
    </p:spTree>
    <p:extLst>
      <p:ext uri="{BB962C8B-B14F-4D97-AF65-F5344CB8AC3E}">
        <p14:creationId xmlns:p14="http://schemas.microsoft.com/office/powerpoint/2010/main" val="1051523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7081558-C9EF-39A4-BD87-A365EF9DC769}"/>
              </a:ext>
            </a:extLst>
          </p:cNvPr>
          <p:cNvSpPr>
            <a:spLocks noGrp="1"/>
          </p:cNvSpPr>
          <p:nvPr>
            <p:ph type="sldNum" sz="quarter" idx="10"/>
          </p:nvPr>
        </p:nvSpPr>
        <p:spPr/>
        <p:txBody>
          <a:bodyPr/>
          <a:lstStyle/>
          <a:p>
            <a:fld id="{07BBA289-C7AD-49A4-B28C-D3389E1EE99E}" type="slidenum">
              <a:rPr lang="fr-FR" smtClean="0"/>
              <a:pPr/>
              <a:t>11</a:t>
            </a:fld>
            <a:endParaRPr lang="fr-FR"/>
          </a:p>
        </p:txBody>
      </p:sp>
      <p:sp>
        <p:nvSpPr>
          <p:cNvPr id="5" name="Titre 3">
            <a:extLst>
              <a:ext uri="{FF2B5EF4-FFF2-40B4-BE49-F238E27FC236}">
                <a16:creationId xmlns:a16="http://schemas.microsoft.com/office/drawing/2014/main" id="{81FE95E8-70FC-DB72-4061-4EC5BD0A4C2F}"/>
              </a:ext>
            </a:extLst>
          </p:cNvPr>
          <p:cNvSpPr>
            <a:spLocks noGrp="1"/>
          </p:cNvSpPr>
          <p:nvPr>
            <p:ph type="title"/>
          </p:nvPr>
        </p:nvSpPr>
        <p:spPr>
          <a:xfrm>
            <a:off x="696338" y="530359"/>
            <a:ext cx="11288697" cy="739672"/>
          </a:xfrm>
        </p:spPr>
        <p:txBody>
          <a:bodyPr>
            <a:noAutofit/>
          </a:bodyPr>
          <a:lstStyle/>
          <a:p>
            <a:r>
              <a:rPr lang="fr-FR" dirty="0">
                <a:solidFill>
                  <a:schemeClr val="bg2">
                    <a:lumMod val="75000"/>
                  </a:schemeClr>
                </a:solidFill>
              </a:rPr>
              <a:t>Filtrer les écritures réalisées</a:t>
            </a:r>
          </a:p>
        </p:txBody>
      </p:sp>
      <p:sp>
        <p:nvSpPr>
          <p:cNvPr id="6" name="ZoneTexte 5">
            <a:extLst>
              <a:ext uri="{FF2B5EF4-FFF2-40B4-BE49-F238E27FC236}">
                <a16:creationId xmlns:a16="http://schemas.microsoft.com/office/drawing/2014/main" id="{C9F5C0BF-BD9B-FC6A-8C6D-3AA9120EDACD}"/>
              </a:ext>
            </a:extLst>
          </p:cNvPr>
          <p:cNvSpPr txBox="1"/>
          <p:nvPr/>
        </p:nvSpPr>
        <p:spPr>
          <a:xfrm>
            <a:off x="381740" y="1376039"/>
            <a:ext cx="11603295" cy="369332"/>
          </a:xfrm>
          <a:prstGeom prst="rect">
            <a:avLst/>
          </a:prstGeom>
          <a:noFill/>
        </p:spPr>
        <p:txBody>
          <a:bodyPr wrap="square" rtlCol="0">
            <a:spAutoFit/>
          </a:bodyPr>
          <a:lstStyle/>
          <a:p>
            <a:r>
              <a:rPr lang="fr-FR" dirty="0"/>
              <a:t>Pour filtrer les écritures déjà réalisées, il faut se rendre dans le module		               puis </a:t>
            </a:r>
          </a:p>
        </p:txBody>
      </p:sp>
      <p:pic>
        <p:nvPicPr>
          <p:cNvPr id="8" name="Image 7">
            <a:extLst>
              <a:ext uri="{FF2B5EF4-FFF2-40B4-BE49-F238E27FC236}">
                <a16:creationId xmlns:a16="http://schemas.microsoft.com/office/drawing/2014/main" id="{B917B30F-BC6A-5FDF-5B60-3680A02F2213}"/>
              </a:ext>
            </a:extLst>
          </p:cNvPr>
          <p:cNvPicPr>
            <a:picLocks noChangeAspect="1"/>
          </p:cNvPicPr>
          <p:nvPr/>
        </p:nvPicPr>
        <p:blipFill>
          <a:blip r:embed="rId2"/>
          <a:stretch>
            <a:fillRect/>
          </a:stretch>
        </p:blipFill>
        <p:spPr>
          <a:xfrm>
            <a:off x="381740" y="2246050"/>
            <a:ext cx="11222963" cy="3042821"/>
          </a:xfrm>
          <a:prstGeom prst="rect">
            <a:avLst/>
          </a:prstGeom>
        </p:spPr>
      </p:pic>
      <p:pic>
        <p:nvPicPr>
          <p:cNvPr id="10" name="Image 9">
            <a:extLst>
              <a:ext uri="{FF2B5EF4-FFF2-40B4-BE49-F238E27FC236}">
                <a16:creationId xmlns:a16="http://schemas.microsoft.com/office/drawing/2014/main" id="{F963E686-B1D3-8B85-25DC-D45686484C19}"/>
              </a:ext>
            </a:extLst>
          </p:cNvPr>
          <p:cNvPicPr>
            <a:picLocks noChangeAspect="1"/>
          </p:cNvPicPr>
          <p:nvPr/>
        </p:nvPicPr>
        <p:blipFill>
          <a:blip r:embed="rId3"/>
          <a:stretch>
            <a:fillRect/>
          </a:stretch>
        </p:blipFill>
        <p:spPr>
          <a:xfrm>
            <a:off x="7118505" y="1318441"/>
            <a:ext cx="2305050" cy="419100"/>
          </a:xfrm>
          <a:prstGeom prst="rect">
            <a:avLst/>
          </a:prstGeom>
        </p:spPr>
      </p:pic>
      <p:pic>
        <p:nvPicPr>
          <p:cNvPr id="12" name="Image 11">
            <a:extLst>
              <a:ext uri="{FF2B5EF4-FFF2-40B4-BE49-F238E27FC236}">
                <a16:creationId xmlns:a16="http://schemas.microsoft.com/office/drawing/2014/main" id="{2BB4A210-96A7-AAF3-B881-3019E3CD1867}"/>
              </a:ext>
            </a:extLst>
          </p:cNvPr>
          <p:cNvPicPr>
            <a:picLocks noChangeAspect="1"/>
          </p:cNvPicPr>
          <p:nvPr/>
        </p:nvPicPr>
        <p:blipFill>
          <a:blip r:embed="rId4"/>
          <a:stretch>
            <a:fillRect/>
          </a:stretch>
        </p:blipFill>
        <p:spPr>
          <a:xfrm>
            <a:off x="9918110" y="1318441"/>
            <a:ext cx="2066925" cy="609600"/>
          </a:xfrm>
          <a:prstGeom prst="rect">
            <a:avLst/>
          </a:prstGeom>
        </p:spPr>
      </p:pic>
      <p:cxnSp>
        <p:nvCxnSpPr>
          <p:cNvPr id="14" name="Connecteur droit avec flèche 13">
            <a:extLst>
              <a:ext uri="{FF2B5EF4-FFF2-40B4-BE49-F238E27FC236}">
                <a16:creationId xmlns:a16="http://schemas.microsoft.com/office/drawing/2014/main" id="{B7164826-0652-62C1-D74C-C04C3EB538C9}"/>
              </a:ext>
            </a:extLst>
          </p:cNvPr>
          <p:cNvCxnSpPr/>
          <p:nvPr/>
        </p:nvCxnSpPr>
        <p:spPr>
          <a:xfrm>
            <a:off x="5779363" y="2476870"/>
            <a:ext cx="213858" cy="17755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37848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7279" y="489412"/>
            <a:ext cx="10515600" cy="815975"/>
          </a:xfrm>
        </p:spPr>
        <p:txBody>
          <a:bodyPr/>
          <a:lstStyle/>
          <a:p>
            <a:r>
              <a:rPr lang="fr-FR" dirty="0"/>
              <a:t>Filtrer les écritures réalisées</a:t>
            </a:r>
          </a:p>
        </p:txBody>
      </p:sp>
      <p:sp>
        <p:nvSpPr>
          <p:cNvPr id="5" name="Espace réservé du numéro de diapositive 4">
            <a:extLst>
              <a:ext uri="{FF2B5EF4-FFF2-40B4-BE49-F238E27FC236}">
                <a16:creationId xmlns:a16="http://schemas.microsoft.com/office/drawing/2014/main" id="{7E0396F5-9179-507D-2F57-D29F64C00387}"/>
              </a:ext>
            </a:extLst>
          </p:cNvPr>
          <p:cNvSpPr>
            <a:spLocks noGrp="1"/>
          </p:cNvSpPr>
          <p:nvPr>
            <p:ph type="sldNum" sz="quarter" idx="10"/>
          </p:nvPr>
        </p:nvSpPr>
        <p:spPr/>
        <p:txBody>
          <a:bodyPr/>
          <a:lstStyle/>
          <a:p>
            <a:fld id="{07BBA289-C7AD-49A4-B28C-D3389E1EE99E}" type="slidenum">
              <a:rPr lang="fr-FR" smtClean="0"/>
              <a:t>12</a:t>
            </a:fld>
            <a:endParaRPr lang="fr-FR"/>
          </a:p>
        </p:txBody>
      </p:sp>
      <p:pic>
        <p:nvPicPr>
          <p:cNvPr id="4" name="Image 3">
            <a:extLst>
              <a:ext uri="{FF2B5EF4-FFF2-40B4-BE49-F238E27FC236}">
                <a16:creationId xmlns:a16="http://schemas.microsoft.com/office/drawing/2014/main" id="{CB1BC03A-7F6D-8DF5-BDD1-B80E91E27FF1}"/>
              </a:ext>
            </a:extLst>
          </p:cNvPr>
          <p:cNvPicPr>
            <a:picLocks noChangeAspect="1"/>
          </p:cNvPicPr>
          <p:nvPr/>
        </p:nvPicPr>
        <p:blipFill>
          <a:blip r:embed="rId2"/>
          <a:stretch>
            <a:fillRect/>
          </a:stretch>
        </p:blipFill>
        <p:spPr>
          <a:xfrm>
            <a:off x="1257393" y="1890942"/>
            <a:ext cx="4987677" cy="4202997"/>
          </a:xfrm>
          <a:prstGeom prst="rect">
            <a:avLst/>
          </a:prstGeom>
        </p:spPr>
      </p:pic>
      <p:sp>
        <p:nvSpPr>
          <p:cNvPr id="6" name="ZoneTexte 5">
            <a:extLst>
              <a:ext uri="{FF2B5EF4-FFF2-40B4-BE49-F238E27FC236}">
                <a16:creationId xmlns:a16="http://schemas.microsoft.com/office/drawing/2014/main" id="{26A7F089-1806-8824-153D-7560100BA533}"/>
              </a:ext>
            </a:extLst>
          </p:cNvPr>
          <p:cNvSpPr txBox="1"/>
          <p:nvPr/>
        </p:nvSpPr>
        <p:spPr>
          <a:xfrm>
            <a:off x="795754" y="1314634"/>
            <a:ext cx="10883284" cy="369332"/>
          </a:xfrm>
          <a:prstGeom prst="rect">
            <a:avLst/>
          </a:prstGeom>
          <a:noFill/>
        </p:spPr>
        <p:txBody>
          <a:bodyPr wrap="square" rtlCol="0">
            <a:spAutoFit/>
          </a:bodyPr>
          <a:lstStyle/>
          <a:p>
            <a:r>
              <a:rPr lang="fr-FR" dirty="0"/>
              <a:t>La flèche       permet d’accéder au menu des filtres</a:t>
            </a:r>
          </a:p>
        </p:txBody>
      </p:sp>
      <p:pic>
        <p:nvPicPr>
          <p:cNvPr id="8" name="Image 7">
            <a:extLst>
              <a:ext uri="{FF2B5EF4-FFF2-40B4-BE49-F238E27FC236}">
                <a16:creationId xmlns:a16="http://schemas.microsoft.com/office/drawing/2014/main" id="{D6BBD6FC-E444-6882-3349-545DFC230E5C}"/>
              </a:ext>
            </a:extLst>
          </p:cNvPr>
          <p:cNvPicPr>
            <a:picLocks noChangeAspect="1"/>
          </p:cNvPicPr>
          <p:nvPr/>
        </p:nvPicPr>
        <p:blipFill>
          <a:blip r:embed="rId3"/>
          <a:stretch>
            <a:fillRect/>
          </a:stretch>
        </p:blipFill>
        <p:spPr>
          <a:xfrm>
            <a:off x="1774979" y="1348102"/>
            <a:ext cx="302396" cy="302396"/>
          </a:xfrm>
          <a:prstGeom prst="rect">
            <a:avLst/>
          </a:prstGeom>
        </p:spPr>
      </p:pic>
      <p:sp>
        <p:nvSpPr>
          <p:cNvPr id="9" name="Rectangle 8">
            <a:extLst>
              <a:ext uri="{FF2B5EF4-FFF2-40B4-BE49-F238E27FC236}">
                <a16:creationId xmlns:a16="http://schemas.microsoft.com/office/drawing/2014/main" id="{2F217306-7D6C-92BB-485B-6D48A21EED9C}"/>
              </a:ext>
            </a:extLst>
          </p:cNvPr>
          <p:cNvSpPr/>
          <p:nvPr/>
        </p:nvSpPr>
        <p:spPr>
          <a:xfrm>
            <a:off x="1257393" y="4580878"/>
            <a:ext cx="3811757" cy="7102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304D7D9A-2B51-0785-B409-B685B27EE607}"/>
              </a:ext>
            </a:extLst>
          </p:cNvPr>
          <p:cNvSpPr txBox="1"/>
          <p:nvPr/>
        </p:nvSpPr>
        <p:spPr>
          <a:xfrm>
            <a:off x="6569476" y="1890942"/>
            <a:ext cx="4633403" cy="1200329"/>
          </a:xfrm>
          <a:prstGeom prst="rect">
            <a:avLst/>
          </a:prstGeom>
          <a:noFill/>
        </p:spPr>
        <p:txBody>
          <a:bodyPr wrap="square" rtlCol="0">
            <a:spAutoFit/>
          </a:bodyPr>
          <a:lstStyle/>
          <a:p>
            <a:r>
              <a:rPr lang="fr-FR" dirty="0"/>
              <a:t>L’utilisateur a la possibilité d’utiliser les filtres proposés ou bien d’affiner sa recherche </a:t>
            </a:r>
          </a:p>
          <a:p>
            <a:endParaRPr lang="fr-FR" dirty="0"/>
          </a:p>
          <a:p>
            <a:r>
              <a:rPr lang="fr-FR" dirty="0"/>
              <a:t>Voir la liste des champs disponibles </a:t>
            </a:r>
          </a:p>
        </p:txBody>
      </p:sp>
    </p:spTree>
    <p:extLst>
      <p:ext uri="{BB962C8B-B14F-4D97-AF65-F5344CB8AC3E}">
        <p14:creationId xmlns:p14="http://schemas.microsoft.com/office/powerpoint/2010/main" val="2870613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4E15F8E-41C0-D8B9-28B4-E31C4EC33602}"/>
              </a:ext>
            </a:extLst>
          </p:cNvPr>
          <p:cNvSpPr>
            <a:spLocks noGrp="1"/>
          </p:cNvSpPr>
          <p:nvPr>
            <p:ph type="sldNum" sz="quarter" idx="12"/>
          </p:nvPr>
        </p:nvSpPr>
        <p:spPr/>
        <p:txBody>
          <a:bodyPr/>
          <a:lstStyle/>
          <a:p>
            <a:fld id="{07BBA289-C7AD-49A4-B28C-D3389E1EE99E}" type="slidenum">
              <a:rPr lang="fr-FR" smtClean="0"/>
              <a:t>13</a:t>
            </a:fld>
            <a:endParaRPr lang="fr-FR"/>
          </a:p>
        </p:txBody>
      </p:sp>
      <p:sp>
        <p:nvSpPr>
          <p:cNvPr id="2" name="Titre 1">
            <a:extLst>
              <a:ext uri="{FF2B5EF4-FFF2-40B4-BE49-F238E27FC236}">
                <a16:creationId xmlns:a16="http://schemas.microsoft.com/office/drawing/2014/main" id="{C35D1631-1B34-A122-548B-63EFA7CC6FFE}"/>
              </a:ext>
            </a:extLst>
          </p:cNvPr>
          <p:cNvSpPr>
            <a:spLocks noGrp="1"/>
          </p:cNvSpPr>
          <p:nvPr>
            <p:ph type="title"/>
          </p:nvPr>
        </p:nvSpPr>
        <p:spPr>
          <a:xfrm>
            <a:off x="716133" y="560434"/>
            <a:ext cx="10515600" cy="815975"/>
          </a:xfrm>
        </p:spPr>
        <p:txBody>
          <a:bodyPr>
            <a:noAutofit/>
          </a:bodyPr>
          <a:lstStyle/>
          <a:p>
            <a:r>
              <a:rPr lang="fr-FR" dirty="0"/>
              <a:t>Créer une nouvelle écriture</a:t>
            </a:r>
          </a:p>
        </p:txBody>
      </p:sp>
      <p:pic>
        <p:nvPicPr>
          <p:cNvPr id="4" name="Image 3">
            <a:extLst>
              <a:ext uri="{FF2B5EF4-FFF2-40B4-BE49-F238E27FC236}">
                <a16:creationId xmlns:a16="http://schemas.microsoft.com/office/drawing/2014/main" id="{694CB46E-BCE1-8B69-EB0B-6CDF8CECC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267" y="1253015"/>
            <a:ext cx="10074677" cy="4916653"/>
          </a:xfrm>
          <a:prstGeom prst="rect">
            <a:avLst/>
          </a:prstGeom>
        </p:spPr>
      </p:pic>
    </p:spTree>
    <p:extLst>
      <p:ext uri="{BB962C8B-B14F-4D97-AF65-F5344CB8AC3E}">
        <p14:creationId xmlns:p14="http://schemas.microsoft.com/office/powerpoint/2010/main" val="4166094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7081558-C9EF-39A4-BD87-A365EF9DC769}"/>
              </a:ext>
            </a:extLst>
          </p:cNvPr>
          <p:cNvSpPr>
            <a:spLocks noGrp="1"/>
          </p:cNvSpPr>
          <p:nvPr>
            <p:ph type="sldNum" sz="quarter" idx="10"/>
          </p:nvPr>
        </p:nvSpPr>
        <p:spPr/>
        <p:txBody>
          <a:bodyPr/>
          <a:lstStyle/>
          <a:p>
            <a:fld id="{07BBA289-C7AD-49A4-B28C-D3389E1EE99E}" type="slidenum">
              <a:rPr lang="fr-FR" smtClean="0"/>
              <a:pPr/>
              <a:t>14</a:t>
            </a:fld>
            <a:endParaRPr lang="fr-FR"/>
          </a:p>
        </p:txBody>
      </p:sp>
      <p:sp>
        <p:nvSpPr>
          <p:cNvPr id="5" name="Titre 3">
            <a:extLst>
              <a:ext uri="{FF2B5EF4-FFF2-40B4-BE49-F238E27FC236}">
                <a16:creationId xmlns:a16="http://schemas.microsoft.com/office/drawing/2014/main" id="{81FE95E8-70FC-DB72-4061-4EC5BD0A4C2F}"/>
              </a:ext>
            </a:extLst>
          </p:cNvPr>
          <p:cNvSpPr>
            <a:spLocks noGrp="1"/>
          </p:cNvSpPr>
          <p:nvPr>
            <p:ph type="title"/>
          </p:nvPr>
        </p:nvSpPr>
        <p:spPr>
          <a:xfrm>
            <a:off x="903303" y="443928"/>
            <a:ext cx="11288697" cy="739672"/>
          </a:xfrm>
        </p:spPr>
        <p:txBody>
          <a:bodyPr>
            <a:noAutofit/>
          </a:bodyPr>
          <a:lstStyle/>
          <a:p>
            <a:r>
              <a:rPr lang="fr-FR" sz="4800" dirty="0">
                <a:solidFill>
                  <a:schemeClr val="bg2">
                    <a:lumMod val="75000"/>
                  </a:schemeClr>
                </a:solidFill>
              </a:rPr>
              <a:t>Créer une nouvelle écriture</a:t>
            </a:r>
            <a:r>
              <a:rPr lang="fr-FR" sz="4000" dirty="0">
                <a:solidFill>
                  <a:schemeClr val="bg2">
                    <a:lumMod val="75000"/>
                  </a:schemeClr>
                </a:solidFill>
              </a:rPr>
              <a:t> </a:t>
            </a:r>
            <a:endParaRPr lang="fr-FR" sz="4800" dirty="0">
              <a:solidFill>
                <a:schemeClr val="bg2">
                  <a:lumMod val="75000"/>
                </a:schemeClr>
              </a:solidFill>
            </a:endParaRPr>
          </a:p>
        </p:txBody>
      </p:sp>
      <p:pic>
        <p:nvPicPr>
          <p:cNvPr id="9" name="Image 8">
            <a:extLst>
              <a:ext uri="{FF2B5EF4-FFF2-40B4-BE49-F238E27FC236}">
                <a16:creationId xmlns:a16="http://schemas.microsoft.com/office/drawing/2014/main" id="{9C94733B-5217-A83A-E3BC-D2D7894D0482}"/>
              </a:ext>
            </a:extLst>
          </p:cNvPr>
          <p:cNvPicPr>
            <a:picLocks noChangeAspect="1"/>
          </p:cNvPicPr>
          <p:nvPr/>
        </p:nvPicPr>
        <p:blipFill>
          <a:blip r:embed="rId2"/>
          <a:stretch>
            <a:fillRect/>
          </a:stretch>
        </p:blipFill>
        <p:spPr>
          <a:xfrm>
            <a:off x="1349405" y="1393991"/>
            <a:ext cx="9713168" cy="2445103"/>
          </a:xfrm>
          <a:prstGeom prst="rect">
            <a:avLst/>
          </a:prstGeom>
        </p:spPr>
      </p:pic>
      <p:sp>
        <p:nvSpPr>
          <p:cNvPr id="10" name="ZoneTexte 9">
            <a:extLst>
              <a:ext uri="{FF2B5EF4-FFF2-40B4-BE49-F238E27FC236}">
                <a16:creationId xmlns:a16="http://schemas.microsoft.com/office/drawing/2014/main" id="{D5DDB432-DCE6-09BD-9458-85FA321BAA63}"/>
              </a:ext>
            </a:extLst>
          </p:cNvPr>
          <p:cNvSpPr txBox="1"/>
          <p:nvPr/>
        </p:nvSpPr>
        <p:spPr>
          <a:xfrm>
            <a:off x="681135" y="4049486"/>
            <a:ext cx="10814179" cy="2308324"/>
          </a:xfrm>
          <a:prstGeom prst="rect">
            <a:avLst/>
          </a:prstGeom>
          <a:noFill/>
        </p:spPr>
        <p:txBody>
          <a:bodyPr wrap="square" rtlCol="0">
            <a:spAutoFit/>
          </a:bodyPr>
          <a:lstStyle/>
          <a:p>
            <a:r>
              <a:rPr lang="fr-FR" dirty="0"/>
              <a:t>L’option « Récupérer les données de la 1</a:t>
            </a:r>
            <a:r>
              <a:rPr lang="fr-FR" baseline="30000" dirty="0"/>
              <a:t>re</a:t>
            </a:r>
            <a:r>
              <a:rPr lang="fr-FR" dirty="0"/>
              <a:t> ligne »                   , à chaque ligne après la première reprendront certaines informations de celle-ci à savoir le tiers et la description </a:t>
            </a:r>
          </a:p>
          <a:p>
            <a:r>
              <a:rPr lang="fr-FR" dirty="0"/>
              <a:t>La date sera reprise même si l’option n’est pas active</a:t>
            </a:r>
          </a:p>
          <a:p>
            <a:endParaRPr lang="fr-FR" dirty="0"/>
          </a:p>
          <a:p>
            <a:r>
              <a:rPr lang="fr-FR" b="1" dirty="0">
                <a:solidFill>
                  <a:srgbClr val="FF0000"/>
                </a:solidFill>
              </a:rPr>
              <a:t>Société</a:t>
            </a:r>
            <a:r>
              <a:rPr lang="fr-FR" dirty="0"/>
              <a:t> : il faut choisir la société a qui sera attribuée l’écriture comptable</a:t>
            </a:r>
          </a:p>
          <a:p>
            <a:endParaRPr lang="fr-FR" dirty="0"/>
          </a:p>
          <a:p>
            <a:r>
              <a:rPr lang="fr-FR" b="1" dirty="0">
                <a:solidFill>
                  <a:srgbClr val="FF0000"/>
                </a:solidFill>
              </a:rPr>
              <a:t>Journal</a:t>
            </a:r>
            <a:r>
              <a:rPr lang="fr-FR" dirty="0"/>
              <a:t> : la liste des journaux disponibles accessibles à partir       varie selon la société sélectionnée</a:t>
            </a:r>
          </a:p>
          <a:p>
            <a:endParaRPr lang="fr-FR" dirty="0"/>
          </a:p>
        </p:txBody>
      </p:sp>
      <p:sp>
        <p:nvSpPr>
          <p:cNvPr id="11" name="Rectangle 10">
            <a:extLst>
              <a:ext uri="{FF2B5EF4-FFF2-40B4-BE49-F238E27FC236}">
                <a16:creationId xmlns:a16="http://schemas.microsoft.com/office/drawing/2014/main" id="{71A0745E-1E8F-FD56-6972-6BA8653CD8A8}"/>
              </a:ext>
            </a:extLst>
          </p:cNvPr>
          <p:cNvSpPr/>
          <p:nvPr/>
        </p:nvSpPr>
        <p:spPr>
          <a:xfrm>
            <a:off x="8691238" y="1713389"/>
            <a:ext cx="1633491" cy="3551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90A44FB9-29CC-749F-07C8-2740F99737B4}"/>
              </a:ext>
            </a:extLst>
          </p:cNvPr>
          <p:cNvSpPr/>
          <p:nvPr/>
        </p:nvSpPr>
        <p:spPr>
          <a:xfrm>
            <a:off x="5353235" y="4082941"/>
            <a:ext cx="932155" cy="2404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76E0ABA6-04A4-9E9F-417A-0F137371E8C9}"/>
              </a:ext>
            </a:extLst>
          </p:cNvPr>
          <p:cNvSpPr/>
          <p:nvPr/>
        </p:nvSpPr>
        <p:spPr>
          <a:xfrm>
            <a:off x="1411549" y="3429000"/>
            <a:ext cx="1216241" cy="32625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F96D7201-D7BB-4A79-2022-B57FEDC2D1FC}"/>
              </a:ext>
            </a:extLst>
          </p:cNvPr>
          <p:cNvSpPr/>
          <p:nvPr/>
        </p:nvSpPr>
        <p:spPr>
          <a:xfrm>
            <a:off x="1411549" y="2535615"/>
            <a:ext cx="452763" cy="19530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768351CB-1AB8-F53D-E280-5DCAD90C72C5}"/>
              </a:ext>
            </a:extLst>
          </p:cNvPr>
          <p:cNvSpPr/>
          <p:nvPr/>
        </p:nvSpPr>
        <p:spPr>
          <a:xfrm>
            <a:off x="6889072" y="4372651"/>
            <a:ext cx="878889" cy="25261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a:extLst>
              <a:ext uri="{FF2B5EF4-FFF2-40B4-BE49-F238E27FC236}">
                <a16:creationId xmlns:a16="http://schemas.microsoft.com/office/drawing/2014/main" id="{8DE72941-0F49-6C11-4F90-C29550BF787D}"/>
              </a:ext>
            </a:extLst>
          </p:cNvPr>
          <p:cNvPicPr>
            <a:picLocks noChangeAspect="1"/>
          </p:cNvPicPr>
          <p:nvPr/>
        </p:nvPicPr>
        <p:blipFill>
          <a:blip r:embed="rId3"/>
          <a:stretch>
            <a:fillRect/>
          </a:stretch>
        </p:blipFill>
        <p:spPr>
          <a:xfrm>
            <a:off x="6397192" y="5629181"/>
            <a:ext cx="332081" cy="408715"/>
          </a:xfrm>
          <a:prstGeom prst="rect">
            <a:avLst/>
          </a:prstGeom>
        </p:spPr>
      </p:pic>
    </p:spTree>
    <p:extLst>
      <p:ext uri="{BB962C8B-B14F-4D97-AF65-F5344CB8AC3E}">
        <p14:creationId xmlns:p14="http://schemas.microsoft.com/office/powerpoint/2010/main" val="498042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4E15F8E-41C0-D8B9-28B4-E31C4EC33602}"/>
              </a:ext>
            </a:extLst>
          </p:cNvPr>
          <p:cNvSpPr>
            <a:spLocks noGrp="1"/>
          </p:cNvSpPr>
          <p:nvPr>
            <p:ph type="sldNum" sz="quarter" idx="10"/>
          </p:nvPr>
        </p:nvSpPr>
        <p:spPr/>
        <p:txBody>
          <a:bodyPr/>
          <a:lstStyle/>
          <a:p>
            <a:fld id="{07BBA289-C7AD-49A4-B28C-D3389E1EE99E}" type="slidenum">
              <a:rPr lang="fr-FR" smtClean="0"/>
              <a:t>15</a:t>
            </a:fld>
            <a:endParaRPr lang="fr-FR"/>
          </a:p>
        </p:txBody>
      </p:sp>
      <p:sp>
        <p:nvSpPr>
          <p:cNvPr id="6" name="Titre 5">
            <a:extLst>
              <a:ext uri="{FF2B5EF4-FFF2-40B4-BE49-F238E27FC236}">
                <a16:creationId xmlns:a16="http://schemas.microsoft.com/office/drawing/2014/main" id="{26442875-A862-7D71-5513-22B77589EF9C}"/>
              </a:ext>
            </a:extLst>
          </p:cNvPr>
          <p:cNvSpPr>
            <a:spLocks noGrp="1"/>
          </p:cNvSpPr>
          <p:nvPr>
            <p:ph type="title"/>
          </p:nvPr>
        </p:nvSpPr>
        <p:spPr>
          <a:xfrm>
            <a:off x="669525" y="551558"/>
            <a:ext cx="10515600" cy="739672"/>
          </a:xfrm>
        </p:spPr>
        <p:txBody>
          <a:bodyPr/>
          <a:lstStyle/>
          <a:p>
            <a:r>
              <a:rPr lang="fr-FR" dirty="0"/>
              <a:t>Créer une nouvelle écriture</a:t>
            </a:r>
          </a:p>
        </p:txBody>
      </p:sp>
      <p:sp>
        <p:nvSpPr>
          <p:cNvPr id="5" name="ZoneTexte 4">
            <a:extLst>
              <a:ext uri="{FF2B5EF4-FFF2-40B4-BE49-F238E27FC236}">
                <a16:creationId xmlns:a16="http://schemas.microsoft.com/office/drawing/2014/main" id="{3E77F1B7-4143-7F7C-B6F9-0591E216FE59}"/>
              </a:ext>
            </a:extLst>
          </p:cNvPr>
          <p:cNvSpPr txBox="1"/>
          <p:nvPr/>
        </p:nvSpPr>
        <p:spPr>
          <a:xfrm>
            <a:off x="585187" y="4322717"/>
            <a:ext cx="10684275" cy="1200329"/>
          </a:xfrm>
          <a:prstGeom prst="rect">
            <a:avLst/>
          </a:prstGeom>
          <a:noFill/>
        </p:spPr>
        <p:txBody>
          <a:bodyPr wrap="square" rtlCol="0">
            <a:spAutoFit/>
          </a:bodyPr>
          <a:lstStyle/>
          <a:p>
            <a:r>
              <a:rPr lang="fr-FR" b="1" dirty="0">
                <a:solidFill>
                  <a:srgbClr val="FF0000"/>
                </a:solidFill>
              </a:rPr>
              <a:t>Date de la pièce justificative </a:t>
            </a:r>
            <a:r>
              <a:rPr lang="fr-FR" dirty="0"/>
              <a:t>et  </a:t>
            </a:r>
            <a:r>
              <a:rPr lang="fr-FR" b="1" dirty="0" err="1">
                <a:solidFill>
                  <a:srgbClr val="FF0000"/>
                </a:solidFill>
              </a:rPr>
              <a:t>Ref.pièce</a:t>
            </a:r>
            <a:r>
              <a:rPr lang="fr-FR" b="1" dirty="0">
                <a:solidFill>
                  <a:srgbClr val="FF0000"/>
                </a:solidFill>
              </a:rPr>
              <a:t> justificative</a:t>
            </a:r>
            <a:r>
              <a:rPr lang="fr-FR" dirty="0"/>
              <a:t> sont obligatoires </a:t>
            </a:r>
          </a:p>
          <a:p>
            <a:endParaRPr lang="fr-FR" dirty="0"/>
          </a:p>
          <a:p>
            <a:r>
              <a:rPr lang="fr-FR" dirty="0"/>
              <a:t>Il faut vérifier la devise, le RIB de la société sur lequel sera effectué le mouvement, les conditions de paiement, la date d’échéance ainsi que le mode de règlement. </a:t>
            </a:r>
          </a:p>
        </p:txBody>
      </p:sp>
      <p:pic>
        <p:nvPicPr>
          <p:cNvPr id="8" name="Image 7">
            <a:extLst>
              <a:ext uri="{FF2B5EF4-FFF2-40B4-BE49-F238E27FC236}">
                <a16:creationId xmlns:a16="http://schemas.microsoft.com/office/drawing/2014/main" id="{5CDE3742-4C3E-C212-B9A7-CF663261B3F7}"/>
              </a:ext>
            </a:extLst>
          </p:cNvPr>
          <p:cNvPicPr>
            <a:picLocks noChangeAspect="1"/>
          </p:cNvPicPr>
          <p:nvPr/>
        </p:nvPicPr>
        <p:blipFill>
          <a:blip r:embed="rId2"/>
          <a:stretch>
            <a:fillRect/>
          </a:stretch>
        </p:blipFill>
        <p:spPr>
          <a:xfrm>
            <a:off x="669525" y="1291230"/>
            <a:ext cx="11255420" cy="2819168"/>
          </a:xfrm>
          <a:prstGeom prst="rect">
            <a:avLst/>
          </a:prstGeom>
        </p:spPr>
      </p:pic>
    </p:spTree>
    <p:extLst>
      <p:ext uri="{BB962C8B-B14F-4D97-AF65-F5344CB8AC3E}">
        <p14:creationId xmlns:p14="http://schemas.microsoft.com/office/powerpoint/2010/main" val="4135581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4E15F8E-41C0-D8B9-28B4-E31C4EC33602}"/>
              </a:ext>
            </a:extLst>
          </p:cNvPr>
          <p:cNvSpPr>
            <a:spLocks noGrp="1"/>
          </p:cNvSpPr>
          <p:nvPr>
            <p:ph type="sldNum" sz="quarter" idx="12"/>
          </p:nvPr>
        </p:nvSpPr>
        <p:spPr/>
        <p:txBody>
          <a:bodyPr/>
          <a:lstStyle/>
          <a:p>
            <a:fld id="{07BBA289-C7AD-49A4-B28C-D3389E1EE99E}" type="slidenum">
              <a:rPr lang="fr-FR" smtClean="0"/>
              <a:t>16</a:t>
            </a:fld>
            <a:endParaRPr lang="fr-FR"/>
          </a:p>
        </p:txBody>
      </p:sp>
      <p:sp>
        <p:nvSpPr>
          <p:cNvPr id="2" name="Titre 5">
            <a:extLst>
              <a:ext uri="{FF2B5EF4-FFF2-40B4-BE49-F238E27FC236}">
                <a16:creationId xmlns:a16="http://schemas.microsoft.com/office/drawing/2014/main" id="{617AD77E-B707-A0EF-14E2-2A0AE9305C06}"/>
              </a:ext>
            </a:extLst>
          </p:cNvPr>
          <p:cNvSpPr>
            <a:spLocks noGrp="1"/>
          </p:cNvSpPr>
          <p:nvPr>
            <p:ph type="title"/>
          </p:nvPr>
        </p:nvSpPr>
        <p:spPr>
          <a:xfrm>
            <a:off x="678402" y="516046"/>
            <a:ext cx="10515600" cy="739672"/>
          </a:xfrm>
        </p:spPr>
        <p:txBody>
          <a:bodyPr/>
          <a:lstStyle/>
          <a:p>
            <a:r>
              <a:rPr lang="fr-FR" dirty="0"/>
              <a:t>Créer une nouvelle écriture</a:t>
            </a:r>
          </a:p>
        </p:txBody>
      </p:sp>
      <p:pic>
        <p:nvPicPr>
          <p:cNvPr id="5" name="Image 4">
            <a:extLst>
              <a:ext uri="{FF2B5EF4-FFF2-40B4-BE49-F238E27FC236}">
                <a16:creationId xmlns:a16="http://schemas.microsoft.com/office/drawing/2014/main" id="{45A926BB-88D5-522B-5EDA-0AFED7F4A3E1}"/>
              </a:ext>
            </a:extLst>
          </p:cNvPr>
          <p:cNvPicPr>
            <a:picLocks noChangeAspect="1"/>
          </p:cNvPicPr>
          <p:nvPr/>
        </p:nvPicPr>
        <p:blipFill>
          <a:blip r:embed="rId3"/>
          <a:stretch>
            <a:fillRect/>
          </a:stretch>
        </p:blipFill>
        <p:spPr>
          <a:xfrm>
            <a:off x="612559" y="1399693"/>
            <a:ext cx="11121722" cy="1645348"/>
          </a:xfrm>
          <a:prstGeom prst="rect">
            <a:avLst/>
          </a:prstGeom>
        </p:spPr>
      </p:pic>
      <p:sp>
        <p:nvSpPr>
          <p:cNvPr id="6" name="ZoneTexte 5">
            <a:extLst>
              <a:ext uri="{FF2B5EF4-FFF2-40B4-BE49-F238E27FC236}">
                <a16:creationId xmlns:a16="http://schemas.microsoft.com/office/drawing/2014/main" id="{8E147A60-3D13-6706-CB1F-305F12C6983F}"/>
              </a:ext>
            </a:extLst>
          </p:cNvPr>
          <p:cNvSpPr txBox="1"/>
          <p:nvPr/>
        </p:nvSpPr>
        <p:spPr>
          <a:xfrm>
            <a:off x="588885" y="3119190"/>
            <a:ext cx="10764915" cy="369332"/>
          </a:xfrm>
          <a:prstGeom prst="rect">
            <a:avLst/>
          </a:prstGeom>
          <a:noFill/>
        </p:spPr>
        <p:txBody>
          <a:bodyPr wrap="square" rtlCol="0">
            <a:spAutoFit/>
          </a:bodyPr>
          <a:lstStyle/>
          <a:p>
            <a:r>
              <a:rPr lang="fr-FR" dirty="0"/>
              <a:t>Une fois le tiers sélectionné, la possibilité d’ajouter des lignes d’écriture est disponible </a:t>
            </a:r>
          </a:p>
        </p:txBody>
      </p:sp>
      <p:pic>
        <p:nvPicPr>
          <p:cNvPr id="8" name="Image 7">
            <a:extLst>
              <a:ext uri="{FF2B5EF4-FFF2-40B4-BE49-F238E27FC236}">
                <a16:creationId xmlns:a16="http://schemas.microsoft.com/office/drawing/2014/main" id="{A7A13D84-35FE-52E2-2158-776A71375B23}"/>
              </a:ext>
            </a:extLst>
          </p:cNvPr>
          <p:cNvPicPr>
            <a:picLocks noChangeAspect="1"/>
          </p:cNvPicPr>
          <p:nvPr/>
        </p:nvPicPr>
        <p:blipFill>
          <a:blip r:embed="rId4"/>
          <a:stretch>
            <a:fillRect/>
          </a:stretch>
        </p:blipFill>
        <p:spPr>
          <a:xfrm>
            <a:off x="8713710" y="3108748"/>
            <a:ext cx="1022744" cy="356771"/>
          </a:xfrm>
          <a:prstGeom prst="rect">
            <a:avLst/>
          </a:prstGeom>
        </p:spPr>
      </p:pic>
      <p:pic>
        <p:nvPicPr>
          <p:cNvPr id="10" name="Image 9">
            <a:extLst>
              <a:ext uri="{FF2B5EF4-FFF2-40B4-BE49-F238E27FC236}">
                <a16:creationId xmlns:a16="http://schemas.microsoft.com/office/drawing/2014/main" id="{ED6D9B79-DCFC-A413-184F-996C757F1C68}"/>
              </a:ext>
            </a:extLst>
          </p:cNvPr>
          <p:cNvPicPr>
            <a:picLocks noChangeAspect="1"/>
          </p:cNvPicPr>
          <p:nvPr/>
        </p:nvPicPr>
        <p:blipFill>
          <a:blip r:embed="rId5"/>
          <a:stretch>
            <a:fillRect/>
          </a:stretch>
        </p:blipFill>
        <p:spPr>
          <a:xfrm>
            <a:off x="612559" y="3529227"/>
            <a:ext cx="11353800" cy="1823185"/>
          </a:xfrm>
          <a:prstGeom prst="rect">
            <a:avLst/>
          </a:prstGeom>
        </p:spPr>
      </p:pic>
      <p:sp>
        <p:nvSpPr>
          <p:cNvPr id="11" name="ZoneTexte 10">
            <a:extLst>
              <a:ext uri="{FF2B5EF4-FFF2-40B4-BE49-F238E27FC236}">
                <a16:creationId xmlns:a16="http://schemas.microsoft.com/office/drawing/2014/main" id="{98DF9CFE-5CCF-E067-977A-81BC4F1C2DDD}"/>
              </a:ext>
            </a:extLst>
          </p:cNvPr>
          <p:cNvSpPr txBox="1"/>
          <p:nvPr/>
        </p:nvSpPr>
        <p:spPr>
          <a:xfrm>
            <a:off x="612559" y="5252185"/>
            <a:ext cx="11199920" cy="923330"/>
          </a:xfrm>
          <a:prstGeom prst="rect">
            <a:avLst/>
          </a:prstGeom>
          <a:noFill/>
        </p:spPr>
        <p:txBody>
          <a:bodyPr wrap="square" rtlCol="0">
            <a:spAutoFit/>
          </a:bodyPr>
          <a:lstStyle/>
          <a:p>
            <a:r>
              <a:rPr lang="fr-FR" dirty="0"/>
              <a:t>Il faut choisir le </a:t>
            </a:r>
            <a:r>
              <a:rPr lang="fr-FR" b="1" dirty="0">
                <a:solidFill>
                  <a:srgbClr val="FF0000"/>
                </a:solidFill>
              </a:rPr>
              <a:t>compte comptable</a:t>
            </a:r>
            <a:r>
              <a:rPr lang="fr-FR" dirty="0"/>
              <a:t>, indiqué le montant au </a:t>
            </a:r>
            <a:r>
              <a:rPr lang="fr-FR" b="1" dirty="0">
                <a:solidFill>
                  <a:srgbClr val="FF0000"/>
                </a:solidFill>
              </a:rPr>
              <a:t>débit</a:t>
            </a:r>
            <a:r>
              <a:rPr lang="fr-FR" dirty="0"/>
              <a:t> ou au </a:t>
            </a:r>
            <a:r>
              <a:rPr lang="fr-FR" b="1" dirty="0">
                <a:solidFill>
                  <a:srgbClr val="FF0000"/>
                </a:solidFill>
              </a:rPr>
              <a:t>crédit</a:t>
            </a:r>
            <a:r>
              <a:rPr lang="fr-FR" dirty="0"/>
              <a:t>, la </a:t>
            </a:r>
            <a:r>
              <a:rPr lang="fr-FR" b="1" dirty="0">
                <a:solidFill>
                  <a:srgbClr val="FF0000"/>
                </a:solidFill>
              </a:rPr>
              <a:t>description</a:t>
            </a:r>
            <a:r>
              <a:rPr lang="fr-FR" dirty="0"/>
              <a:t> est reprise à partir de l’entête de l’écriture mais il possible de la modifier ou bien de préciser une information, il faut penser à                             </a:t>
            </a:r>
          </a:p>
          <a:p>
            <a:r>
              <a:rPr lang="fr-FR" dirty="0"/>
              <a:t>pour valider</a:t>
            </a:r>
          </a:p>
        </p:txBody>
      </p:sp>
      <p:pic>
        <p:nvPicPr>
          <p:cNvPr id="13" name="Image 12">
            <a:extLst>
              <a:ext uri="{FF2B5EF4-FFF2-40B4-BE49-F238E27FC236}">
                <a16:creationId xmlns:a16="http://schemas.microsoft.com/office/drawing/2014/main" id="{21BF318B-5191-B9BD-315A-03ABE62E063F}"/>
              </a:ext>
            </a:extLst>
          </p:cNvPr>
          <p:cNvPicPr>
            <a:picLocks noChangeAspect="1"/>
          </p:cNvPicPr>
          <p:nvPr/>
        </p:nvPicPr>
        <p:blipFill>
          <a:blip r:embed="rId6"/>
          <a:stretch>
            <a:fillRect/>
          </a:stretch>
        </p:blipFill>
        <p:spPr>
          <a:xfrm>
            <a:off x="10308639" y="5559407"/>
            <a:ext cx="779570" cy="308886"/>
          </a:xfrm>
          <a:prstGeom prst="rect">
            <a:avLst/>
          </a:prstGeom>
        </p:spPr>
      </p:pic>
    </p:spTree>
    <p:extLst>
      <p:ext uri="{BB962C8B-B14F-4D97-AF65-F5344CB8AC3E}">
        <p14:creationId xmlns:p14="http://schemas.microsoft.com/office/powerpoint/2010/main" val="1389950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7081558-C9EF-39A4-BD87-A365EF9DC769}"/>
              </a:ext>
            </a:extLst>
          </p:cNvPr>
          <p:cNvSpPr>
            <a:spLocks noGrp="1"/>
          </p:cNvSpPr>
          <p:nvPr>
            <p:ph type="sldNum" sz="quarter" idx="10"/>
          </p:nvPr>
        </p:nvSpPr>
        <p:spPr/>
        <p:txBody>
          <a:bodyPr/>
          <a:lstStyle/>
          <a:p>
            <a:fld id="{07BBA289-C7AD-49A4-B28C-D3389E1EE99E}" type="slidenum">
              <a:rPr lang="fr-FR" smtClean="0"/>
              <a:pPr/>
              <a:t>17</a:t>
            </a:fld>
            <a:endParaRPr lang="fr-FR"/>
          </a:p>
        </p:txBody>
      </p:sp>
      <p:sp>
        <p:nvSpPr>
          <p:cNvPr id="5" name="Titre 3">
            <a:extLst>
              <a:ext uri="{FF2B5EF4-FFF2-40B4-BE49-F238E27FC236}">
                <a16:creationId xmlns:a16="http://schemas.microsoft.com/office/drawing/2014/main" id="{81FE95E8-70FC-DB72-4061-4EC5BD0A4C2F}"/>
              </a:ext>
            </a:extLst>
          </p:cNvPr>
          <p:cNvSpPr>
            <a:spLocks noGrp="1"/>
          </p:cNvSpPr>
          <p:nvPr>
            <p:ph type="title"/>
          </p:nvPr>
        </p:nvSpPr>
        <p:spPr>
          <a:xfrm>
            <a:off x="679142" y="561729"/>
            <a:ext cx="11288697" cy="739672"/>
          </a:xfrm>
        </p:spPr>
        <p:txBody>
          <a:bodyPr>
            <a:noAutofit/>
          </a:bodyPr>
          <a:lstStyle/>
          <a:p>
            <a:r>
              <a:rPr lang="fr-FR" dirty="0"/>
              <a:t>Créer une nouvelle écriture</a:t>
            </a:r>
            <a:endParaRPr lang="fr-FR" dirty="0">
              <a:solidFill>
                <a:schemeClr val="bg2">
                  <a:lumMod val="75000"/>
                </a:schemeClr>
              </a:solidFill>
            </a:endParaRPr>
          </a:p>
        </p:txBody>
      </p:sp>
      <p:pic>
        <p:nvPicPr>
          <p:cNvPr id="4" name="Image 3">
            <a:extLst>
              <a:ext uri="{FF2B5EF4-FFF2-40B4-BE49-F238E27FC236}">
                <a16:creationId xmlns:a16="http://schemas.microsoft.com/office/drawing/2014/main" id="{25AAA1CC-29CA-9D48-D323-651C75858E99}"/>
              </a:ext>
            </a:extLst>
          </p:cNvPr>
          <p:cNvPicPr>
            <a:picLocks noChangeAspect="1"/>
          </p:cNvPicPr>
          <p:nvPr/>
        </p:nvPicPr>
        <p:blipFill>
          <a:blip r:embed="rId2"/>
          <a:stretch>
            <a:fillRect/>
          </a:stretch>
        </p:blipFill>
        <p:spPr>
          <a:xfrm>
            <a:off x="4506880" y="1883556"/>
            <a:ext cx="7335932" cy="3423112"/>
          </a:xfrm>
          <a:prstGeom prst="rect">
            <a:avLst/>
          </a:prstGeom>
        </p:spPr>
      </p:pic>
      <p:sp>
        <p:nvSpPr>
          <p:cNvPr id="6" name="ZoneTexte 5">
            <a:extLst>
              <a:ext uri="{FF2B5EF4-FFF2-40B4-BE49-F238E27FC236}">
                <a16:creationId xmlns:a16="http://schemas.microsoft.com/office/drawing/2014/main" id="{E2E2AF11-FFD2-058D-FDB3-F2DDBF64CD4B}"/>
              </a:ext>
            </a:extLst>
          </p:cNvPr>
          <p:cNvSpPr txBox="1"/>
          <p:nvPr/>
        </p:nvSpPr>
        <p:spPr>
          <a:xfrm>
            <a:off x="349188" y="2308194"/>
            <a:ext cx="4305670" cy="2862322"/>
          </a:xfrm>
          <a:prstGeom prst="rect">
            <a:avLst/>
          </a:prstGeom>
          <a:noFill/>
        </p:spPr>
        <p:txBody>
          <a:bodyPr wrap="square" rtlCol="0">
            <a:spAutoFit/>
          </a:bodyPr>
          <a:lstStyle/>
          <a:p>
            <a:r>
              <a:rPr lang="fr-FR" dirty="0"/>
              <a:t>Pour </a:t>
            </a:r>
            <a:r>
              <a:rPr lang="fr-FR" b="1" dirty="0">
                <a:solidFill>
                  <a:srgbClr val="FF0000"/>
                </a:solidFill>
              </a:rPr>
              <a:t>comptabiliser</a:t>
            </a:r>
            <a:r>
              <a:rPr lang="fr-FR" dirty="0"/>
              <a:t> (valider) l’écriture, il est impératif que l’écriture soit équilibrée.</a:t>
            </a:r>
          </a:p>
          <a:p>
            <a:r>
              <a:rPr lang="fr-FR" dirty="0"/>
              <a:t>Si ce n’est pas le cas, un message d’alerte préviendra l’utilisateur.</a:t>
            </a:r>
          </a:p>
          <a:p>
            <a:endParaRPr lang="fr-FR" dirty="0"/>
          </a:p>
          <a:p>
            <a:endParaRPr lang="fr-FR" dirty="0"/>
          </a:p>
          <a:p>
            <a:r>
              <a:rPr lang="fr-FR" dirty="0"/>
              <a:t>La          en haut à gauche de l’écran, permet de sauvegarder l’écriture pour y revenir après.</a:t>
            </a:r>
          </a:p>
          <a:p>
            <a:endParaRPr lang="fr-FR" dirty="0"/>
          </a:p>
        </p:txBody>
      </p:sp>
      <p:sp>
        <p:nvSpPr>
          <p:cNvPr id="7" name="Rectangle 6">
            <a:extLst>
              <a:ext uri="{FF2B5EF4-FFF2-40B4-BE49-F238E27FC236}">
                <a16:creationId xmlns:a16="http://schemas.microsoft.com/office/drawing/2014/main" id="{F14A1844-B404-5C88-0D6D-F59BD24EADC3}"/>
              </a:ext>
            </a:extLst>
          </p:cNvPr>
          <p:cNvSpPr/>
          <p:nvPr/>
        </p:nvSpPr>
        <p:spPr>
          <a:xfrm>
            <a:off x="10626571" y="4893517"/>
            <a:ext cx="798990" cy="266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DB1D7EAD-8298-8520-E023-69D3DD09C39E}"/>
              </a:ext>
            </a:extLst>
          </p:cNvPr>
          <p:cNvSpPr/>
          <p:nvPr/>
        </p:nvSpPr>
        <p:spPr>
          <a:xfrm>
            <a:off x="10138299" y="2441359"/>
            <a:ext cx="1580226" cy="1700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909D355E-9605-3D69-6D97-F953804C1569}"/>
              </a:ext>
            </a:extLst>
          </p:cNvPr>
          <p:cNvPicPr>
            <a:picLocks noChangeAspect="1"/>
          </p:cNvPicPr>
          <p:nvPr/>
        </p:nvPicPr>
        <p:blipFill>
          <a:blip r:embed="rId3"/>
          <a:stretch>
            <a:fillRect/>
          </a:stretch>
        </p:blipFill>
        <p:spPr>
          <a:xfrm>
            <a:off x="671374" y="3864162"/>
            <a:ext cx="463858" cy="496991"/>
          </a:xfrm>
          <a:prstGeom prst="rect">
            <a:avLst/>
          </a:prstGeom>
        </p:spPr>
      </p:pic>
    </p:spTree>
    <p:extLst>
      <p:ext uri="{BB962C8B-B14F-4D97-AF65-F5344CB8AC3E}">
        <p14:creationId xmlns:p14="http://schemas.microsoft.com/office/powerpoint/2010/main" val="1261719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4E15F8E-41C0-D8B9-28B4-E31C4EC33602}"/>
              </a:ext>
            </a:extLst>
          </p:cNvPr>
          <p:cNvSpPr>
            <a:spLocks noGrp="1"/>
          </p:cNvSpPr>
          <p:nvPr>
            <p:ph type="sldNum" sz="quarter" idx="10"/>
          </p:nvPr>
        </p:nvSpPr>
        <p:spPr/>
        <p:txBody>
          <a:bodyPr/>
          <a:lstStyle/>
          <a:p>
            <a:fld id="{07BBA289-C7AD-49A4-B28C-D3389E1EE99E}" type="slidenum">
              <a:rPr lang="fr-FR" smtClean="0"/>
              <a:t>18</a:t>
            </a:fld>
            <a:endParaRPr lang="fr-FR"/>
          </a:p>
        </p:txBody>
      </p:sp>
      <p:sp>
        <p:nvSpPr>
          <p:cNvPr id="6" name="Titre 5">
            <a:extLst>
              <a:ext uri="{FF2B5EF4-FFF2-40B4-BE49-F238E27FC236}">
                <a16:creationId xmlns:a16="http://schemas.microsoft.com/office/drawing/2014/main" id="{26442875-A862-7D71-5513-22B77589EF9C}"/>
              </a:ext>
            </a:extLst>
          </p:cNvPr>
          <p:cNvSpPr>
            <a:spLocks noGrp="1"/>
          </p:cNvSpPr>
          <p:nvPr>
            <p:ph type="title"/>
          </p:nvPr>
        </p:nvSpPr>
        <p:spPr>
          <a:xfrm>
            <a:off x="660647" y="569313"/>
            <a:ext cx="10515600" cy="739672"/>
          </a:xfrm>
        </p:spPr>
        <p:txBody>
          <a:bodyPr>
            <a:normAutofit fontScale="90000"/>
          </a:bodyPr>
          <a:lstStyle/>
          <a:p>
            <a:r>
              <a:rPr lang="fr-FR" dirty="0"/>
              <a:t>Créer une écriture à partir d’un modèle</a:t>
            </a:r>
          </a:p>
        </p:txBody>
      </p:sp>
      <p:pic>
        <p:nvPicPr>
          <p:cNvPr id="4" name="Image 3" descr="Une image contenant texte, capture d’écran, ordinateur&#10;&#10;Description générée automatiquement">
            <a:extLst>
              <a:ext uri="{FF2B5EF4-FFF2-40B4-BE49-F238E27FC236}">
                <a16:creationId xmlns:a16="http://schemas.microsoft.com/office/drawing/2014/main" id="{943A2CDB-ECED-1466-3D4F-0DBA5D2C3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994" y="1244137"/>
            <a:ext cx="10014012" cy="4887047"/>
          </a:xfrm>
          <a:prstGeom prst="rect">
            <a:avLst/>
          </a:prstGeom>
        </p:spPr>
      </p:pic>
    </p:spTree>
    <p:extLst>
      <p:ext uri="{BB962C8B-B14F-4D97-AF65-F5344CB8AC3E}">
        <p14:creationId xmlns:p14="http://schemas.microsoft.com/office/powerpoint/2010/main" val="2549560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4E15F8E-41C0-D8B9-28B4-E31C4EC33602}"/>
              </a:ext>
            </a:extLst>
          </p:cNvPr>
          <p:cNvSpPr>
            <a:spLocks noGrp="1"/>
          </p:cNvSpPr>
          <p:nvPr>
            <p:ph type="sldNum" sz="quarter" idx="12"/>
          </p:nvPr>
        </p:nvSpPr>
        <p:spPr/>
        <p:txBody>
          <a:bodyPr/>
          <a:lstStyle/>
          <a:p>
            <a:fld id="{07BBA289-C7AD-49A4-B28C-D3389E1EE99E}" type="slidenum">
              <a:rPr lang="fr-FR" smtClean="0"/>
              <a:t>19</a:t>
            </a:fld>
            <a:endParaRPr lang="fr-FR"/>
          </a:p>
        </p:txBody>
      </p:sp>
      <p:sp>
        <p:nvSpPr>
          <p:cNvPr id="2" name="Titre 5">
            <a:extLst>
              <a:ext uri="{FF2B5EF4-FFF2-40B4-BE49-F238E27FC236}">
                <a16:creationId xmlns:a16="http://schemas.microsoft.com/office/drawing/2014/main" id="{617AD77E-B707-A0EF-14E2-2A0AE9305C06}"/>
              </a:ext>
            </a:extLst>
          </p:cNvPr>
          <p:cNvSpPr>
            <a:spLocks noGrp="1"/>
          </p:cNvSpPr>
          <p:nvPr>
            <p:ph type="title"/>
          </p:nvPr>
        </p:nvSpPr>
        <p:spPr>
          <a:xfrm>
            <a:off x="678403" y="569312"/>
            <a:ext cx="10515600" cy="739672"/>
          </a:xfrm>
        </p:spPr>
        <p:txBody>
          <a:bodyPr>
            <a:normAutofit fontScale="90000"/>
          </a:bodyPr>
          <a:lstStyle/>
          <a:p>
            <a:r>
              <a:rPr lang="fr-FR" dirty="0"/>
              <a:t>Créer une écriture à partir d’un modèle</a:t>
            </a:r>
          </a:p>
        </p:txBody>
      </p:sp>
      <p:pic>
        <p:nvPicPr>
          <p:cNvPr id="5" name="Image 4">
            <a:extLst>
              <a:ext uri="{FF2B5EF4-FFF2-40B4-BE49-F238E27FC236}">
                <a16:creationId xmlns:a16="http://schemas.microsoft.com/office/drawing/2014/main" id="{4C82DAAF-C73A-894A-699B-0AA14499F32E}"/>
              </a:ext>
            </a:extLst>
          </p:cNvPr>
          <p:cNvPicPr>
            <a:picLocks noChangeAspect="1"/>
          </p:cNvPicPr>
          <p:nvPr/>
        </p:nvPicPr>
        <p:blipFill>
          <a:blip r:embed="rId3"/>
          <a:stretch>
            <a:fillRect/>
          </a:stretch>
        </p:blipFill>
        <p:spPr>
          <a:xfrm>
            <a:off x="838200" y="1396147"/>
            <a:ext cx="10515600" cy="2387515"/>
          </a:xfrm>
          <a:prstGeom prst="rect">
            <a:avLst/>
          </a:prstGeom>
        </p:spPr>
      </p:pic>
      <p:sp>
        <p:nvSpPr>
          <p:cNvPr id="6" name="Rectangle 5">
            <a:extLst>
              <a:ext uri="{FF2B5EF4-FFF2-40B4-BE49-F238E27FC236}">
                <a16:creationId xmlns:a16="http://schemas.microsoft.com/office/drawing/2014/main" id="{CE317AAA-FF5D-4833-5A71-FDB086DCD872}"/>
              </a:ext>
            </a:extLst>
          </p:cNvPr>
          <p:cNvSpPr/>
          <p:nvPr/>
        </p:nvSpPr>
        <p:spPr>
          <a:xfrm>
            <a:off x="5903650" y="2263806"/>
            <a:ext cx="532661" cy="2396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a:t>
            </a:r>
          </a:p>
        </p:txBody>
      </p:sp>
      <p:sp>
        <p:nvSpPr>
          <p:cNvPr id="7" name="Rectangle 6">
            <a:extLst>
              <a:ext uri="{FF2B5EF4-FFF2-40B4-BE49-F238E27FC236}">
                <a16:creationId xmlns:a16="http://schemas.microsoft.com/office/drawing/2014/main" id="{D132EB57-27A4-4AA0-1EFF-474E4FB44BE6}"/>
              </a:ext>
            </a:extLst>
          </p:cNvPr>
          <p:cNvSpPr/>
          <p:nvPr/>
        </p:nvSpPr>
        <p:spPr>
          <a:xfrm>
            <a:off x="10725704" y="2246139"/>
            <a:ext cx="532661" cy="2396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7BCE1C25-3148-317F-D9F6-61C08008EDBB}"/>
              </a:ext>
            </a:extLst>
          </p:cNvPr>
          <p:cNvSpPr/>
          <p:nvPr/>
        </p:nvSpPr>
        <p:spPr>
          <a:xfrm>
            <a:off x="9544974" y="3064276"/>
            <a:ext cx="868533" cy="2396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EB848F68-29B4-4D36-C322-19B748D6BE9C}"/>
              </a:ext>
            </a:extLst>
          </p:cNvPr>
          <p:cNvSpPr txBox="1"/>
          <p:nvPr/>
        </p:nvSpPr>
        <p:spPr>
          <a:xfrm>
            <a:off x="838200" y="4092606"/>
            <a:ext cx="8953870" cy="1754326"/>
          </a:xfrm>
          <a:prstGeom prst="rect">
            <a:avLst/>
          </a:prstGeom>
          <a:noFill/>
        </p:spPr>
        <p:txBody>
          <a:bodyPr wrap="square" rtlCol="0">
            <a:spAutoFit/>
          </a:bodyPr>
          <a:lstStyle/>
          <a:p>
            <a:r>
              <a:rPr lang="fr-FR" dirty="0"/>
              <a:t>Pour réaliser une écriture comptable à partir d’un modèle, il faut :</a:t>
            </a:r>
          </a:p>
          <a:p>
            <a:pPr marL="285750" indent="-285750">
              <a:buFontTx/>
              <a:buChar char="-"/>
            </a:pPr>
            <a:r>
              <a:rPr lang="fr-FR" dirty="0"/>
              <a:t>Indiquer le type d’écriture</a:t>
            </a:r>
          </a:p>
          <a:p>
            <a:pPr marL="285750" indent="-285750">
              <a:buFontTx/>
              <a:buChar char="-"/>
            </a:pPr>
            <a:r>
              <a:rPr lang="fr-FR" dirty="0"/>
              <a:t>La société concernée</a:t>
            </a:r>
          </a:p>
          <a:p>
            <a:pPr marL="285750" indent="-285750">
              <a:buFontTx/>
              <a:buChar char="-"/>
            </a:pPr>
            <a:r>
              <a:rPr lang="fr-FR" dirty="0"/>
              <a:t>La date de l’écriture</a:t>
            </a:r>
          </a:p>
          <a:p>
            <a:pPr marL="285750" indent="-285750">
              <a:buFontTx/>
              <a:buChar char="-"/>
            </a:pPr>
            <a:endParaRPr lang="fr-FR" dirty="0"/>
          </a:p>
          <a:p>
            <a:r>
              <a:rPr lang="fr-FR" dirty="0"/>
              <a:t>Pour accéder aux modèles déjà créés, il faut sélectionner </a:t>
            </a:r>
          </a:p>
        </p:txBody>
      </p:sp>
      <p:pic>
        <p:nvPicPr>
          <p:cNvPr id="12" name="Image 11">
            <a:extLst>
              <a:ext uri="{FF2B5EF4-FFF2-40B4-BE49-F238E27FC236}">
                <a16:creationId xmlns:a16="http://schemas.microsoft.com/office/drawing/2014/main" id="{51A2BDA0-9C6E-83A5-D06B-8613F821A282}"/>
              </a:ext>
            </a:extLst>
          </p:cNvPr>
          <p:cNvPicPr>
            <a:picLocks noChangeAspect="1"/>
          </p:cNvPicPr>
          <p:nvPr/>
        </p:nvPicPr>
        <p:blipFill>
          <a:blip r:embed="rId4"/>
          <a:stretch>
            <a:fillRect/>
          </a:stretch>
        </p:blipFill>
        <p:spPr>
          <a:xfrm>
            <a:off x="6245533" y="5461853"/>
            <a:ext cx="1326404" cy="290878"/>
          </a:xfrm>
          <a:prstGeom prst="rect">
            <a:avLst/>
          </a:prstGeom>
        </p:spPr>
      </p:pic>
    </p:spTree>
    <p:extLst>
      <p:ext uri="{BB962C8B-B14F-4D97-AF65-F5344CB8AC3E}">
        <p14:creationId xmlns:p14="http://schemas.microsoft.com/office/powerpoint/2010/main" val="3210983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1E8944E7-DFC2-FC53-00D9-07A42A0AE10F}"/>
              </a:ext>
            </a:extLst>
          </p:cNvPr>
          <p:cNvSpPr>
            <a:spLocks noGrp="1"/>
          </p:cNvSpPr>
          <p:nvPr>
            <p:ph type="sldNum" sz="quarter" idx="12"/>
          </p:nvPr>
        </p:nvSpPr>
        <p:spPr/>
        <p:txBody>
          <a:bodyPr/>
          <a:lstStyle/>
          <a:p>
            <a:fld id="{07BBA289-C7AD-49A4-B28C-D3389E1EE99E}" type="slidenum">
              <a:rPr lang="fr-FR" smtClean="0"/>
              <a:t>2</a:t>
            </a:fld>
            <a:endParaRPr lang="fr-FR"/>
          </a:p>
        </p:txBody>
      </p:sp>
      <p:sp>
        <p:nvSpPr>
          <p:cNvPr id="5" name="Titre 4">
            <a:extLst>
              <a:ext uri="{FF2B5EF4-FFF2-40B4-BE49-F238E27FC236}">
                <a16:creationId xmlns:a16="http://schemas.microsoft.com/office/drawing/2014/main" id="{D7DE8FD9-2AAE-6C34-F91A-4E8EB371F615}"/>
              </a:ext>
            </a:extLst>
          </p:cNvPr>
          <p:cNvSpPr>
            <a:spLocks noGrp="1"/>
          </p:cNvSpPr>
          <p:nvPr>
            <p:ph type="title"/>
          </p:nvPr>
        </p:nvSpPr>
        <p:spPr>
          <a:xfrm>
            <a:off x="713912" y="551558"/>
            <a:ext cx="10515600" cy="739672"/>
          </a:xfrm>
        </p:spPr>
        <p:txBody>
          <a:bodyPr/>
          <a:lstStyle/>
          <a:p>
            <a:r>
              <a:rPr lang="fr-FR" dirty="0"/>
              <a:t>SOMMAIRE</a:t>
            </a:r>
          </a:p>
        </p:txBody>
      </p:sp>
      <p:sp>
        <p:nvSpPr>
          <p:cNvPr id="2" name="ZoneTexte 1">
            <a:extLst>
              <a:ext uri="{FF2B5EF4-FFF2-40B4-BE49-F238E27FC236}">
                <a16:creationId xmlns:a16="http://schemas.microsoft.com/office/drawing/2014/main" id="{0CD285E1-B49B-A07B-39E8-F66D5EE53EF8}"/>
              </a:ext>
            </a:extLst>
          </p:cNvPr>
          <p:cNvSpPr txBox="1"/>
          <p:nvPr/>
        </p:nvSpPr>
        <p:spPr>
          <a:xfrm>
            <a:off x="2831977" y="2136338"/>
            <a:ext cx="5841507" cy="3139321"/>
          </a:xfrm>
          <a:prstGeom prst="rect">
            <a:avLst/>
          </a:prstGeom>
          <a:noFill/>
        </p:spPr>
        <p:txBody>
          <a:bodyPr wrap="square" rtlCol="0">
            <a:spAutoFit/>
          </a:bodyPr>
          <a:lstStyle/>
          <a:p>
            <a:r>
              <a:rPr lang="fr-FR" dirty="0">
                <a:hlinkClick r:id="rId3" action="ppaction://hlinksldjump"/>
              </a:rPr>
              <a:t>1- Contexte</a:t>
            </a:r>
            <a:endParaRPr lang="fr-FR" dirty="0"/>
          </a:p>
          <a:p>
            <a:endParaRPr lang="fr-FR" dirty="0"/>
          </a:p>
          <a:p>
            <a:r>
              <a:rPr lang="fr-FR" dirty="0">
                <a:hlinkClick r:id="rId4" action="ppaction://hlinksldjump"/>
              </a:rPr>
              <a:t>2- Prérequis</a:t>
            </a:r>
            <a:endParaRPr lang="fr-FR" dirty="0"/>
          </a:p>
          <a:p>
            <a:endParaRPr lang="fr-FR" dirty="0"/>
          </a:p>
          <a:p>
            <a:r>
              <a:rPr lang="fr-FR" dirty="0">
                <a:hlinkClick r:id="rId5" action="ppaction://hlinksldjump"/>
              </a:rPr>
              <a:t>3- Ecritures comptables dans AOS</a:t>
            </a:r>
            <a:endParaRPr lang="fr-FR" dirty="0"/>
          </a:p>
          <a:p>
            <a:r>
              <a:rPr lang="fr-FR" dirty="0"/>
              <a:t>	</a:t>
            </a:r>
            <a:r>
              <a:rPr lang="fr-FR" dirty="0">
                <a:hlinkClick r:id="rId6" action="ppaction://hlinksldjump"/>
              </a:rPr>
              <a:t>3-1 Filtrer les écritures réalisées</a:t>
            </a:r>
            <a:endParaRPr lang="fr-FR" dirty="0"/>
          </a:p>
          <a:p>
            <a:r>
              <a:rPr lang="fr-FR" dirty="0"/>
              <a:t>	</a:t>
            </a:r>
            <a:r>
              <a:rPr lang="fr-FR" dirty="0">
                <a:hlinkClick r:id="rId7" action="ppaction://hlinksldjump"/>
              </a:rPr>
              <a:t>3-2 Créer une nouvelle écriture</a:t>
            </a:r>
            <a:endParaRPr lang="fr-FR" dirty="0"/>
          </a:p>
          <a:p>
            <a:r>
              <a:rPr lang="fr-FR" dirty="0"/>
              <a:t>	</a:t>
            </a:r>
            <a:r>
              <a:rPr lang="fr-FR" dirty="0">
                <a:hlinkClick r:id="rId8" action="ppaction://hlinksldjump"/>
              </a:rPr>
              <a:t>3-3 Créer une écriture à partir d’un modèle</a:t>
            </a:r>
            <a:endParaRPr lang="fr-FR" dirty="0"/>
          </a:p>
          <a:p>
            <a:r>
              <a:rPr lang="fr-FR" dirty="0"/>
              <a:t>	</a:t>
            </a:r>
            <a:r>
              <a:rPr lang="fr-FR" dirty="0">
                <a:hlinkClick r:id="rId9" action="ppaction://hlinksldjump"/>
              </a:rPr>
              <a:t>3-4 Imprimer une écriture comptable</a:t>
            </a:r>
            <a:endParaRPr lang="fr-FR" dirty="0"/>
          </a:p>
          <a:p>
            <a:endParaRPr lang="fr-FR" dirty="0"/>
          </a:p>
          <a:p>
            <a:endParaRPr lang="fr-FR" dirty="0"/>
          </a:p>
        </p:txBody>
      </p:sp>
    </p:spTree>
    <p:extLst>
      <p:ext uri="{BB962C8B-B14F-4D97-AF65-F5344CB8AC3E}">
        <p14:creationId xmlns:p14="http://schemas.microsoft.com/office/powerpoint/2010/main" val="1336060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7081558-C9EF-39A4-BD87-A365EF9DC769}"/>
              </a:ext>
            </a:extLst>
          </p:cNvPr>
          <p:cNvSpPr>
            <a:spLocks noGrp="1"/>
          </p:cNvSpPr>
          <p:nvPr>
            <p:ph type="sldNum" sz="quarter" idx="10"/>
          </p:nvPr>
        </p:nvSpPr>
        <p:spPr/>
        <p:txBody>
          <a:bodyPr/>
          <a:lstStyle/>
          <a:p>
            <a:fld id="{07BBA289-C7AD-49A4-B28C-D3389E1EE99E}" type="slidenum">
              <a:rPr lang="fr-FR" smtClean="0"/>
              <a:pPr/>
              <a:t>20</a:t>
            </a:fld>
            <a:endParaRPr lang="fr-FR"/>
          </a:p>
        </p:txBody>
      </p:sp>
      <p:sp>
        <p:nvSpPr>
          <p:cNvPr id="5" name="Titre 3">
            <a:extLst>
              <a:ext uri="{FF2B5EF4-FFF2-40B4-BE49-F238E27FC236}">
                <a16:creationId xmlns:a16="http://schemas.microsoft.com/office/drawing/2014/main" id="{81FE95E8-70FC-DB72-4061-4EC5BD0A4C2F}"/>
              </a:ext>
            </a:extLst>
          </p:cNvPr>
          <p:cNvSpPr>
            <a:spLocks noGrp="1"/>
          </p:cNvSpPr>
          <p:nvPr>
            <p:ph type="title"/>
          </p:nvPr>
        </p:nvSpPr>
        <p:spPr>
          <a:xfrm>
            <a:off x="734627" y="577093"/>
            <a:ext cx="11288697" cy="739672"/>
          </a:xfrm>
        </p:spPr>
        <p:txBody>
          <a:bodyPr>
            <a:noAutofit/>
          </a:bodyPr>
          <a:lstStyle/>
          <a:p>
            <a:r>
              <a:rPr lang="fr-FR" sz="4000" dirty="0"/>
              <a:t>Créer une écriture à partir d’un modèle</a:t>
            </a:r>
            <a:endParaRPr lang="fr-FR" sz="4000" dirty="0">
              <a:solidFill>
                <a:schemeClr val="bg2">
                  <a:lumMod val="75000"/>
                </a:schemeClr>
              </a:solidFill>
            </a:endParaRPr>
          </a:p>
        </p:txBody>
      </p:sp>
      <p:pic>
        <p:nvPicPr>
          <p:cNvPr id="4" name="Image 3">
            <a:extLst>
              <a:ext uri="{FF2B5EF4-FFF2-40B4-BE49-F238E27FC236}">
                <a16:creationId xmlns:a16="http://schemas.microsoft.com/office/drawing/2014/main" id="{2C41D4CE-7CA0-5B95-FF79-74C2533EB7E5}"/>
              </a:ext>
            </a:extLst>
          </p:cNvPr>
          <p:cNvPicPr>
            <a:picLocks noChangeAspect="1"/>
          </p:cNvPicPr>
          <p:nvPr/>
        </p:nvPicPr>
        <p:blipFill>
          <a:blip r:embed="rId2"/>
          <a:stretch>
            <a:fillRect/>
          </a:stretch>
        </p:blipFill>
        <p:spPr>
          <a:xfrm>
            <a:off x="1632844" y="1427131"/>
            <a:ext cx="8553450" cy="1304925"/>
          </a:xfrm>
          <a:prstGeom prst="rect">
            <a:avLst/>
          </a:prstGeom>
        </p:spPr>
      </p:pic>
      <p:sp>
        <p:nvSpPr>
          <p:cNvPr id="6" name="ZoneTexte 5">
            <a:extLst>
              <a:ext uri="{FF2B5EF4-FFF2-40B4-BE49-F238E27FC236}">
                <a16:creationId xmlns:a16="http://schemas.microsoft.com/office/drawing/2014/main" id="{D581B3D9-F183-E4E4-0D4D-2C45680CF6E6}"/>
              </a:ext>
            </a:extLst>
          </p:cNvPr>
          <p:cNvSpPr txBox="1"/>
          <p:nvPr/>
        </p:nvSpPr>
        <p:spPr>
          <a:xfrm>
            <a:off x="1260629" y="2973857"/>
            <a:ext cx="4945973" cy="646331"/>
          </a:xfrm>
          <a:prstGeom prst="rect">
            <a:avLst/>
          </a:prstGeom>
          <a:noFill/>
        </p:spPr>
        <p:txBody>
          <a:bodyPr wrap="square" rtlCol="0">
            <a:spAutoFit/>
          </a:bodyPr>
          <a:lstStyle/>
          <a:p>
            <a:r>
              <a:rPr lang="fr-FR" dirty="0"/>
              <a:t>Les modèles d’écriture disponibles sont liés au type d’écriture précédemment choisi par l’utilisateur</a:t>
            </a:r>
          </a:p>
        </p:txBody>
      </p:sp>
      <p:pic>
        <p:nvPicPr>
          <p:cNvPr id="8" name="Image 7">
            <a:extLst>
              <a:ext uri="{FF2B5EF4-FFF2-40B4-BE49-F238E27FC236}">
                <a16:creationId xmlns:a16="http://schemas.microsoft.com/office/drawing/2014/main" id="{9E9EE5BE-C3CD-D3DA-9835-1EE1675F2A1C}"/>
              </a:ext>
            </a:extLst>
          </p:cNvPr>
          <p:cNvPicPr>
            <a:picLocks noChangeAspect="1"/>
          </p:cNvPicPr>
          <p:nvPr/>
        </p:nvPicPr>
        <p:blipFill>
          <a:blip r:embed="rId3"/>
          <a:stretch>
            <a:fillRect/>
          </a:stretch>
        </p:blipFill>
        <p:spPr>
          <a:xfrm>
            <a:off x="6467706" y="3145079"/>
            <a:ext cx="5019999" cy="3073698"/>
          </a:xfrm>
          <a:prstGeom prst="rect">
            <a:avLst/>
          </a:prstGeom>
        </p:spPr>
      </p:pic>
      <p:sp>
        <p:nvSpPr>
          <p:cNvPr id="9" name="Rectangle 8">
            <a:extLst>
              <a:ext uri="{FF2B5EF4-FFF2-40B4-BE49-F238E27FC236}">
                <a16:creationId xmlns:a16="http://schemas.microsoft.com/office/drawing/2014/main" id="{DE76575D-B562-49FC-AC43-2FEED0897E14}"/>
              </a:ext>
            </a:extLst>
          </p:cNvPr>
          <p:cNvSpPr/>
          <p:nvPr/>
        </p:nvSpPr>
        <p:spPr>
          <a:xfrm>
            <a:off x="6467706" y="5943631"/>
            <a:ext cx="510143" cy="2751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DDEAF0F2-01E8-2E25-37BF-6FCA8CDF0325}"/>
              </a:ext>
            </a:extLst>
          </p:cNvPr>
          <p:cNvSpPr txBox="1"/>
          <p:nvPr/>
        </p:nvSpPr>
        <p:spPr>
          <a:xfrm>
            <a:off x="1260629" y="5028705"/>
            <a:ext cx="4463666" cy="646331"/>
          </a:xfrm>
          <a:prstGeom prst="rect">
            <a:avLst/>
          </a:prstGeom>
          <a:noFill/>
        </p:spPr>
        <p:txBody>
          <a:bodyPr wrap="square" rtlCol="0">
            <a:spAutoFit/>
          </a:bodyPr>
          <a:lstStyle/>
          <a:p>
            <a:r>
              <a:rPr lang="fr-FR" dirty="0"/>
              <a:t>L’utilisateur a également la possibilité de créer un nouveau modèle</a:t>
            </a:r>
          </a:p>
        </p:txBody>
      </p:sp>
    </p:spTree>
    <p:extLst>
      <p:ext uri="{BB962C8B-B14F-4D97-AF65-F5344CB8AC3E}">
        <p14:creationId xmlns:p14="http://schemas.microsoft.com/office/powerpoint/2010/main" val="2730437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4E15F8E-41C0-D8B9-28B4-E31C4EC33602}"/>
              </a:ext>
            </a:extLst>
          </p:cNvPr>
          <p:cNvSpPr>
            <a:spLocks noGrp="1"/>
          </p:cNvSpPr>
          <p:nvPr>
            <p:ph type="sldNum" sz="quarter" idx="10"/>
          </p:nvPr>
        </p:nvSpPr>
        <p:spPr/>
        <p:txBody>
          <a:bodyPr/>
          <a:lstStyle/>
          <a:p>
            <a:fld id="{07BBA289-C7AD-49A4-B28C-D3389E1EE99E}" type="slidenum">
              <a:rPr lang="fr-FR" smtClean="0"/>
              <a:t>21</a:t>
            </a:fld>
            <a:endParaRPr lang="fr-FR"/>
          </a:p>
        </p:txBody>
      </p:sp>
      <p:sp>
        <p:nvSpPr>
          <p:cNvPr id="6" name="Titre 5">
            <a:extLst>
              <a:ext uri="{FF2B5EF4-FFF2-40B4-BE49-F238E27FC236}">
                <a16:creationId xmlns:a16="http://schemas.microsoft.com/office/drawing/2014/main" id="{26442875-A862-7D71-5513-22B77589EF9C}"/>
              </a:ext>
            </a:extLst>
          </p:cNvPr>
          <p:cNvSpPr>
            <a:spLocks noGrp="1"/>
          </p:cNvSpPr>
          <p:nvPr>
            <p:ph type="title"/>
          </p:nvPr>
        </p:nvSpPr>
        <p:spPr>
          <a:xfrm>
            <a:off x="678401" y="578190"/>
            <a:ext cx="10515600" cy="739672"/>
          </a:xfrm>
        </p:spPr>
        <p:txBody>
          <a:bodyPr>
            <a:normAutofit fontScale="90000"/>
          </a:bodyPr>
          <a:lstStyle/>
          <a:p>
            <a:r>
              <a:rPr lang="fr-FR" dirty="0"/>
              <a:t>Créer une écriture à partir d’un modèle</a:t>
            </a:r>
          </a:p>
        </p:txBody>
      </p:sp>
      <p:pic>
        <p:nvPicPr>
          <p:cNvPr id="4" name="Image 3">
            <a:extLst>
              <a:ext uri="{FF2B5EF4-FFF2-40B4-BE49-F238E27FC236}">
                <a16:creationId xmlns:a16="http://schemas.microsoft.com/office/drawing/2014/main" id="{1D28F195-5134-7084-217B-21A3006088E4}"/>
              </a:ext>
            </a:extLst>
          </p:cNvPr>
          <p:cNvPicPr>
            <a:picLocks noChangeAspect="1"/>
          </p:cNvPicPr>
          <p:nvPr/>
        </p:nvPicPr>
        <p:blipFill>
          <a:blip r:embed="rId2"/>
          <a:stretch>
            <a:fillRect/>
          </a:stretch>
        </p:blipFill>
        <p:spPr>
          <a:xfrm>
            <a:off x="419100" y="1324849"/>
            <a:ext cx="11353800" cy="2104151"/>
          </a:xfrm>
          <a:prstGeom prst="rect">
            <a:avLst/>
          </a:prstGeom>
        </p:spPr>
      </p:pic>
      <p:sp>
        <p:nvSpPr>
          <p:cNvPr id="5" name="ZoneTexte 4">
            <a:extLst>
              <a:ext uri="{FF2B5EF4-FFF2-40B4-BE49-F238E27FC236}">
                <a16:creationId xmlns:a16="http://schemas.microsoft.com/office/drawing/2014/main" id="{E9E90A2F-8D28-DADB-8079-D355501764F2}"/>
              </a:ext>
            </a:extLst>
          </p:cNvPr>
          <p:cNvSpPr txBox="1"/>
          <p:nvPr/>
        </p:nvSpPr>
        <p:spPr>
          <a:xfrm>
            <a:off x="419100" y="3472548"/>
            <a:ext cx="10298097" cy="369332"/>
          </a:xfrm>
          <a:prstGeom prst="rect">
            <a:avLst/>
          </a:prstGeom>
          <a:noFill/>
        </p:spPr>
        <p:txBody>
          <a:bodyPr wrap="square" rtlCol="0">
            <a:spAutoFit/>
          </a:bodyPr>
          <a:lstStyle/>
          <a:p>
            <a:r>
              <a:rPr lang="fr-FR" dirty="0"/>
              <a:t>Une fois le modèle sélectionné, il faut </a:t>
            </a:r>
            <a:r>
              <a:rPr lang="fr-FR" b="1" dirty="0">
                <a:solidFill>
                  <a:srgbClr val="FF0000"/>
                </a:solidFill>
              </a:rPr>
              <a:t>générer les écritures</a:t>
            </a:r>
          </a:p>
        </p:txBody>
      </p:sp>
      <p:pic>
        <p:nvPicPr>
          <p:cNvPr id="8" name="Image 7">
            <a:extLst>
              <a:ext uri="{FF2B5EF4-FFF2-40B4-BE49-F238E27FC236}">
                <a16:creationId xmlns:a16="http://schemas.microsoft.com/office/drawing/2014/main" id="{1A871CDA-76A6-FDF7-3F15-A31558B44CC0}"/>
              </a:ext>
            </a:extLst>
          </p:cNvPr>
          <p:cNvPicPr>
            <a:picLocks noChangeAspect="1"/>
          </p:cNvPicPr>
          <p:nvPr/>
        </p:nvPicPr>
        <p:blipFill>
          <a:blip r:embed="rId3"/>
          <a:stretch>
            <a:fillRect/>
          </a:stretch>
        </p:blipFill>
        <p:spPr>
          <a:xfrm>
            <a:off x="419100" y="3878086"/>
            <a:ext cx="11416683" cy="1096440"/>
          </a:xfrm>
          <a:prstGeom prst="rect">
            <a:avLst/>
          </a:prstGeom>
        </p:spPr>
      </p:pic>
      <p:sp>
        <p:nvSpPr>
          <p:cNvPr id="9" name="ZoneTexte 8">
            <a:extLst>
              <a:ext uri="{FF2B5EF4-FFF2-40B4-BE49-F238E27FC236}">
                <a16:creationId xmlns:a16="http://schemas.microsoft.com/office/drawing/2014/main" id="{17C5AF3C-DCD6-513A-3BA6-50B1F7CA7018}"/>
              </a:ext>
            </a:extLst>
          </p:cNvPr>
          <p:cNvSpPr txBox="1"/>
          <p:nvPr/>
        </p:nvSpPr>
        <p:spPr>
          <a:xfrm>
            <a:off x="419099" y="5027772"/>
            <a:ext cx="10298097" cy="1200329"/>
          </a:xfrm>
          <a:prstGeom prst="rect">
            <a:avLst/>
          </a:prstGeom>
          <a:noFill/>
        </p:spPr>
        <p:txBody>
          <a:bodyPr wrap="square" rtlCol="0">
            <a:spAutoFit/>
          </a:bodyPr>
          <a:lstStyle/>
          <a:p>
            <a:r>
              <a:rPr lang="fr-FR" dirty="0"/>
              <a:t>L’écriture est en statut </a:t>
            </a:r>
            <a:r>
              <a:rPr lang="fr-FR" b="1" dirty="0">
                <a:solidFill>
                  <a:srgbClr val="FF0000"/>
                </a:solidFill>
              </a:rPr>
              <a:t>brouillard</a:t>
            </a:r>
            <a:r>
              <a:rPr lang="fr-FR" dirty="0"/>
              <a:t>. C’est à l’utilisateur de vérifier son contenu et de renseigner les montants,</a:t>
            </a:r>
          </a:p>
          <a:p>
            <a:r>
              <a:rPr lang="fr-FR" dirty="0"/>
              <a:t>Pour cela, il faut accéder à la modification de l’écriture en cliquant sur</a:t>
            </a:r>
          </a:p>
          <a:p>
            <a:endParaRPr lang="fr-FR" dirty="0"/>
          </a:p>
          <a:p>
            <a:r>
              <a:rPr lang="fr-FR" dirty="0"/>
              <a:t>		Reprendre les diapositives 14 à 18 pour valider l’écriture </a:t>
            </a:r>
          </a:p>
        </p:txBody>
      </p:sp>
      <p:pic>
        <p:nvPicPr>
          <p:cNvPr id="13" name="Image 12">
            <a:extLst>
              <a:ext uri="{FF2B5EF4-FFF2-40B4-BE49-F238E27FC236}">
                <a16:creationId xmlns:a16="http://schemas.microsoft.com/office/drawing/2014/main" id="{2E9B8DC5-56E0-6755-73A2-5C14D1EB8301}"/>
              </a:ext>
            </a:extLst>
          </p:cNvPr>
          <p:cNvPicPr>
            <a:picLocks noChangeAspect="1"/>
          </p:cNvPicPr>
          <p:nvPr/>
        </p:nvPicPr>
        <p:blipFill>
          <a:blip r:embed="rId4"/>
          <a:stretch>
            <a:fillRect/>
          </a:stretch>
        </p:blipFill>
        <p:spPr>
          <a:xfrm>
            <a:off x="7101211" y="5344662"/>
            <a:ext cx="924202" cy="376977"/>
          </a:xfrm>
          <a:prstGeom prst="rect">
            <a:avLst/>
          </a:prstGeom>
        </p:spPr>
      </p:pic>
    </p:spTree>
    <p:extLst>
      <p:ext uri="{BB962C8B-B14F-4D97-AF65-F5344CB8AC3E}">
        <p14:creationId xmlns:p14="http://schemas.microsoft.com/office/powerpoint/2010/main" val="3570013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4E15F8E-41C0-D8B9-28B4-E31C4EC33602}"/>
              </a:ext>
            </a:extLst>
          </p:cNvPr>
          <p:cNvSpPr>
            <a:spLocks noGrp="1"/>
          </p:cNvSpPr>
          <p:nvPr>
            <p:ph type="sldNum" sz="quarter" idx="12"/>
          </p:nvPr>
        </p:nvSpPr>
        <p:spPr/>
        <p:txBody>
          <a:bodyPr/>
          <a:lstStyle/>
          <a:p>
            <a:fld id="{07BBA289-C7AD-49A4-B28C-D3389E1EE99E}" type="slidenum">
              <a:rPr lang="fr-FR" smtClean="0"/>
              <a:t>22</a:t>
            </a:fld>
            <a:endParaRPr lang="fr-FR"/>
          </a:p>
        </p:txBody>
      </p:sp>
      <p:sp>
        <p:nvSpPr>
          <p:cNvPr id="2" name="Titre 5">
            <a:extLst>
              <a:ext uri="{FF2B5EF4-FFF2-40B4-BE49-F238E27FC236}">
                <a16:creationId xmlns:a16="http://schemas.microsoft.com/office/drawing/2014/main" id="{617AD77E-B707-A0EF-14E2-2A0AE9305C06}"/>
              </a:ext>
            </a:extLst>
          </p:cNvPr>
          <p:cNvSpPr>
            <a:spLocks noGrp="1"/>
          </p:cNvSpPr>
          <p:nvPr>
            <p:ph type="title"/>
          </p:nvPr>
        </p:nvSpPr>
        <p:spPr>
          <a:xfrm>
            <a:off x="678402" y="587068"/>
            <a:ext cx="10515600" cy="739672"/>
          </a:xfrm>
        </p:spPr>
        <p:txBody>
          <a:bodyPr>
            <a:normAutofit/>
          </a:bodyPr>
          <a:lstStyle/>
          <a:p>
            <a:r>
              <a:rPr lang="fr-FR" dirty="0"/>
              <a:t>Imprimer une écriture comptable</a:t>
            </a:r>
          </a:p>
        </p:txBody>
      </p:sp>
      <p:pic>
        <p:nvPicPr>
          <p:cNvPr id="5" name="Image 4" descr="Une image contenant texte, capture d’écran, ordinateur, ordinateur portable&#10;&#10;Description générée automatiquement">
            <a:extLst>
              <a:ext uri="{FF2B5EF4-FFF2-40B4-BE49-F238E27FC236}">
                <a16:creationId xmlns:a16="http://schemas.microsoft.com/office/drawing/2014/main" id="{D192CF1A-CDFA-AE85-059F-95D96B42A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09" y="1326740"/>
            <a:ext cx="9829738" cy="4797117"/>
          </a:xfrm>
          <a:prstGeom prst="rect">
            <a:avLst/>
          </a:prstGeom>
        </p:spPr>
      </p:pic>
    </p:spTree>
    <p:extLst>
      <p:ext uri="{BB962C8B-B14F-4D97-AF65-F5344CB8AC3E}">
        <p14:creationId xmlns:p14="http://schemas.microsoft.com/office/powerpoint/2010/main" val="2934458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0B50084B-C8E4-0B02-663B-42185A0250C3}"/>
              </a:ext>
            </a:extLst>
          </p:cNvPr>
          <p:cNvSpPr>
            <a:spLocks noGrp="1"/>
          </p:cNvSpPr>
          <p:nvPr>
            <p:ph type="subTitle" idx="1"/>
          </p:nvPr>
        </p:nvSpPr>
        <p:spPr/>
        <p:txBody>
          <a:bodyPr vert="horz" lIns="91440" tIns="45720" rIns="91440" bIns="45720" rtlCol="0" anchor="t">
            <a:normAutofit/>
          </a:bodyPr>
          <a:lstStyle/>
          <a:p>
            <a:r>
              <a:rPr lang="fr-FR" dirty="0">
                <a:latin typeface="DejaVu Sans"/>
              </a:rPr>
              <a:t>Avez-vous tout compris?</a:t>
            </a:r>
            <a:endParaRPr lang="fr-FR" dirty="0"/>
          </a:p>
        </p:txBody>
      </p:sp>
      <p:sp>
        <p:nvSpPr>
          <p:cNvPr id="3" name="Titre 2">
            <a:extLst>
              <a:ext uri="{FF2B5EF4-FFF2-40B4-BE49-F238E27FC236}">
                <a16:creationId xmlns:a16="http://schemas.microsoft.com/office/drawing/2014/main" id="{B196A4FA-2457-150C-E2D4-E96ACABB2D90}"/>
              </a:ext>
            </a:extLst>
          </p:cNvPr>
          <p:cNvSpPr>
            <a:spLocks noGrp="1"/>
          </p:cNvSpPr>
          <p:nvPr>
            <p:ph type="ctrTitle"/>
          </p:nvPr>
        </p:nvSpPr>
        <p:spPr/>
        <p:txBody>
          <a:bodyPr/>
          <a:lstStyle/>
          <a:p>
            <a:r>
              <a:rPr lang="fr-FR" dirty="0">
                <a:latin typeface="DejaVu Sans"/>
              </a:rPr>
              <a:t>Questions</a:t>
            </a:r>
            <a:endParaRPr lang="fr-FR" dirty="0"/>
          </a:p>
        </p:txBody>
      </p:sp>
    </p:spTree>
    <p:extLst>
      <p:ext uri="{BB962C8B-B14F-4D97-AF65-F5344CB8AC3E}">
        <p14:creationId xmlns:p14="http://schemas.microsoft.com/office/powerpoint/2010/main" val="1374632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8D52040-5667-010A-A019-C10EABE03BF4}"/>
              </a:ext>
            </a:extLst>
          </p:cNvPr>
          <p:cNvSpPr>
            <a:spLocks noGrp="1"/>
          </p:cNvSpPr>
          <p:nvPr>
            <p:ph type="sldNum" sz="quarter" idx="12"/>
          </p:nvPr>
        </p:nvSpPr>
        <p:spPr/>
        <p:txBody>
          <a:bodyPr/>
          <a:lstStyle/>
          <a:p>
            <a:fld id="{07BBA289-C7AD-49A4-B28C-D3389E1EE99E}" type="slidenum">
              <a:rPr lang="fr-FR" smtClean="0"/>
              <a:t>24</a:t>
            </a:fld>
            <a:endParaRPr lang="fr-FR"/>
          </a:p>
        </p:txBody>
      </p:sp>
      <p:sp>
        <p:nvSpPr>
          <p:cNvPr id="5" name="Titre 4">
            <a:extLst>
              <a:ext uri="{FF2B5EF4-FFF2-40B4-BE49-F238E27FC236}">
                <a16:creationId xmlns:a16="http://schemas.microsoft.com/office/drawing/2014/main" id="{FC9374B1-78BB-02A7-0ADF-920A9A179538}"/>
              </a:ext>
            </a:extLst>
          </p:cNvPr>
          <p:cNvSpPr>
            <a:spLocks noGrp="1"/>
          </p:cNvSpPr>
          <p:nvPr>
            <p:ph type="title"/>
          </p:nvPr>
        </p:nvSpPr>
        <p:spPr>
          <a:xfrm>
            <a:off x="735980" y="606736"/>
            <a:ext cx="10515600" cy="739672"/>
          </a:xfrm>
        </p:spPr>
        <p:txBody>
          <a:bodyPr/>
          <a:lstStyle/>
          <a:p>
            <a:r>
              <a:rPr lang="fr-FR" dirty="0">
                <a:latin typeface="DejaVu Sans"/>
              </a:rPr>
              <a:t>Mise en situation sur AOS</a:t>
            </a:r>
            <a:endParaRPr lang="fr-FR" dirty="0"/>
          </a:p>
        </p:txBody>
      </p:sp>
      <p:sp>
        <p:nvSpPr>
          <p:cNvPr id="6" name="ZoneTexte 5">
            <a:extLst>
              <a:ext uri="{FF2B5EF4-FFF2-40B4-BE49-F238E27FC236}">
                <a16:creationId xmlns:a16="http://schemas.microsoft.com/office/drawing/2014/main" id="{709929D2-84FC-AAC9-6632-7227B8CB4F71}"/>
              </a:ext>
            </a:extLst>
          </p:cNvPr>
          <p:cNvSpPr txBox="1"/>
          <p:nvPr/>
        </p:nvSpPr>
        <p:spPr>
          <a:xfrm>
            <a:off x="659780" y="1514706"/>
            <a:ext cx="1105829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cs typeface="Calibri"/>
              </a:rPr>
              <a:t>Vous devez saisir les opérations courantes du mois.</a:t>
            </a:r>
          </a:p>
          <a:p>
            <a:endParaRPr lang="fr-FR" dirty="0">
              <a:cs typeface="Calibri"/>
            </a:endParaRPr>
          </a:p>
          <a:p>
            <a:r>
              <a:rPr lang="fr-FR" dirty="0">
                <a:cs typeface="Calibri"/>
              </a:rPr>
              <a:t>Voici la liste :</a:t>
            </a:r>
          </a:p>
          <a:p>
            <a:endParaRPr lang="fr-FR" dirty="0">
              <a:cs typeface="Calibri"/>
            </a:endParaRPr>
          </a:p>
          <a:p>
            <a:r>
              <a:rPr lang="fr-FR" dirty="0">
                <a:cs typeface="Calibri"/>
              </a:rPr>
              <a:t>Le 15 la société a émis une facture au client ADDAX pour une vente de marchandises pour un montant de 1000€ HT</a:t>
            </a:r>
          </a:p>
          <a:p>
            <a:endParaRPr lang="fr-FR" dirty="0">
              <a:cs typeface="Calibri"/>
            </a:endParaRPr>
          </a:p>
          <a:p>
            <a:r>
              <a:rPr lang="fr-FR" dirty="0">
                <a:cs typeface="Calibri"/>
              </a:rPr>
              <a:t>Le 25 le client ADDAX a payé sa facture</a:t>
            </a:r>
          </a:p>
          <a:p>
            <a:endParaRPr lang="fr-FR" dirty="0">
              <a:cs typeface="Calibri"/>
            </a:endParaRPr>
          </a:p>
          <a:p>
            <a:r>
              <a:rPr lang="fr-FR" dirty="0">
                <a:cs typeface="Calibri"/>
              </a:rPr>
              <a:t>Le 27 vous établissez la déclaration de TVA du mois qui se présenta ainsi</a:t>
            </a:r>
          </a:p>
          <a:p>
            <a:endParaRPr lang="fr-FR" dirty="0">
              <a:cs typeface="Calibri"/>
            </a:endParaRPr>
          </a:p>
          <a:p>
            <a:endParaRPr lang="fr-FR" dirty="0">
              <a:cs typeface="Calibri"/>
            </a:endParaRPr>
          </a:p>
          <a:p>
            <a:endParaRPr lang="fr-FR" dirty="0">
              <a:cs typeface="Calibri"/>
            </a:endParaRPr>
          </a:p>
          <a:p>
            <a:endParaRPr lang="fr-FR" dirty="0">
              <a:cs typeface="Calibri"/>
            </a:endParaRPr>
          </a:p>
        </p:txBody>
      </p:sp>
      <p:graphicFrame>
        <p:nvGraphicFramePr>
          <p:cNvPr id="7" name="Tableau 7">
            <a:extLst>
              <a:ext uri="{FF2B5EF4-FFF2-40B4-BE49-F238E27FC236}">
                <a16:creationId xmlns:a16="http://schemas.microsoft.com/office/drawing/2014/main" id="{7E185C80-16E7-EEA4-CFE0-1A8A75588A1E}"/>
              </a:ext>
            </a:extLst>
          </p:cNvPr>
          <p:cNvGraphicFramePr>
            <a:graphicFrameLocks noGrp="1"/>
          </p:cNvGraphicFramePr>
          <p:nvPr>
            <p:extLst>
              <p:ext uri="{D42A27DB-BD31-4B8C-83A1-F6EECF244321}">
                <p14:modId xmlns:p14="http://schemas.microsoft.com/office/powerpoint/2010/main" val="1160717301"/>
              </p:ext>
            </p:extLst>
          </p:nvPr>
        </p:nvGraphicFramePr>
        <p:xfrm>
          <a:off x="4083948" y="4244303"/>
          <a:ext cx="4553682" cy="1112520"/>
        </p:xfrm>
        <a:graphic>
          <a:graphicData uri="http://schemas.openxmlformats.org/drawingml/2006/table">
            <a:tbl>
              <a:tblPr firstRow="1" bandRow="1">
                <a:tableStyleId>{8A107856-5554-42FB-B03E-39F5DBC370BA}</a:tableStyleId>
              </a:tblPr>
              <a:tblGrid>
                <a:gridCol w="2806390">
                  <a:extLst>
                    <a:ext uri="{9D8B030D-6E8A-4147-A177-3AD203B41FA5}">
                      <a16:colId xmlns:a16="http://schemas.microsoft.com/office/drawing/2014/main" val="2647593129"/>
                    </a:ext>
                  </a:extLst>
                </a:gridCol>
                <a:gridCol w="1747292">
                  <a:extLst>
                    <a:ext uri="{9D8B030D-6E8A-4147-A177-3AD203B41FA5}">
                      <a16:colId xmlns:a16="http://schemas.microsoft.com/office/drawing/2014/main" val="2528035301"/>
                    </a:ext>
                  </a:extLst>
                </a:gridCol>
              </a:tblGrid>
              <a:tr h="370840">
                <a:tc>
                  <a:txBody>
                    <a:bodyPr/>
                    <a:lstStyle/>
                    <a:p>
                      <a:r>
                        <a:rPr lang="fr-FR" b="1" dirty="0"/>
                        <a:t>TVA COLLECTEE</a:t>
                      </a:r>
                    </a:p>
                  </a:txBody>
                  <a:tcPr/>
                </a:tc>
                <a:tc>
                  <a:txBody>
                    <a:bodyPr/>
                    <a:lstStyle/>
                    <a:p>
                      <a:r>
                        <a:rPr lang="fr-FR" b="1" dirty="0"/>
                        <a:t>10 000 EUROS</a:t>
                      </a:r>
                    </a:p>
                  </a:txBody>
                  <a:tcPr/>
                </a:tc>
                <a:extLst>
                  <a:ext uri="{0D108BD9-81ED-4DB2-BD59-A6C34878D82A}">
                    <a16:rowId xmlns:a16="http://schemas.microsoft.com/office/drawing/2014/main" val="2597331393"/>
                  </a:ext>
                </a:extLst>
              </a:tr>
              <a:tr h="370840">
                <a:tc>
                  <a:txBody>
                    <a:bodyPr/>
                    <a:lstStyle/>
                    <a:p>
                      <a:r>
                        <a:rPr lang="fr-FR" b="1" dirty="0"/>
                        <a:t>TVA DEDUCTIBLE DU MOIS</a:t>
                      </a:r>
                    </a:p>
                  </a:txBody>
                  <a:tcPr/>
                </a:tc>
                <a:tc>
                  <a:txBody>
                    <a:bodyPr/>
                    <a:lstStyle/>
                    <a:p>
                      <a:r>
                        <a:rPr lang="fr-FR" b="1" dirty="0"/>
                        <a:t>3 000 EUROS</a:t>
                      </a:r>
                    </a:p>
                  </a:txBody>
                  <a:tcPr/>
                </a:tc>
                <a:extLst>
                  <a:ext uri="{0D108BD9-81ED-4DB2-BD59-A6C34878D82A}">
                    <a16:rowId xmlns:a16="http://schemas.microsoft.com/office/drawing/2014/main" val="1532050534"/>
                  </a:ext>
                </a:extLst>
              </a:tr>
              <a:tr h="370840">
                <a:tc>
                  <a:txBody>
                    <a:bodyPr/>
                    <a:lstStyle/>
                    <a:p>
                      <a:r>
                        <a:rPr lang="fr-FR" b="1" dirty="0"/>
                        <a:t>TVA A PAYER</a:t>
                      </a:r>
                    </a:p>
                  </a:txBody>
                  <a:tcPr/>
                </a:tc>
                <a:tc>
                  <a:txBody>
                    <a:bodyPr/>
                    <a:lstStyle/>
                    <a:p>
                      <a:r>
                        <a:rPr lang="fr-FR" b="1" dirty="0"/>
                        <a:t>7 000 EUROS</a:t>
                      </a:r>
                    </a:p>
                  </a:txBody>
                  <a:tcPr/>
                </a:tc>
                <a:extLst>
                  <a:ext uri="{0D108BD9-81ED-4DB2-BD59-A6C34878D82A}">
                    <a16:rowId xmlns:a16="http://schemas.microsoft.com/office/drawing/2014/main" val="3825761282"/>
                  </a:ext>
                </a:extLst>
              </a:tr>
            </a:tbl>
          </a:graphicData>
        </a:graphic>
      </p:graphicFrame>
    </p:spTree>
    <p:extLst>
      <p:ext uri="{BB962C8B-B14F-4D97-AF65-F5344CB8AC3E}">
        <p14:creationId xmlns:p14="http://schemas.microsoft.com/office/powerpoint/2010/main" val="105101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ous-titre 8">
            <a:extLst>
              <a:ext uri="{FF2B5EF4-FFF2-40B4-BE49-F238E27FC236}">
                <a16:creationId xmlns:a16="http://schemas.microsoft.com/office/drawing/2014/main" id="{697FA707-FA79-8B87-E407-185F7B8F5C5E}"/>
              </a:ext>
            </a:extLst>
          </p:cNvPr>
          <p:cNvSpPr>
            <a:spLocks noGrp="1"/>
          </p:cNvSpPr>
          <p:nvPr>
            <p:ph type="subTitle" idx="1"/>
          </p:nvPr>
        </p:nvSpPr>
        <p:spPr>
          <a:xfrm>
            <a:off x="1524000" y="5369439"/>
            <a:ext cx="9144000" cy="477795"/>
          </a:xfrm>
        </p:spPr>
        <p:txBody>
          <a:bodyPr/>
          <a:lstStyle/>
          <a:p>
            <a:pPr algn="ctr"/>
            <a:r>
              <a:rPr lang="fr-FR"/>
              <a:t>Avez-vous des questions ?</a:t>
            </a:r>
          </a:p>
        </p:txBody>
      </p:sp>
      <p:sp>
        <p:nvSpPr>
          <p:cNvPr id="8" name="Titre 7">
            <a:extLst>
              <a:ext uri="{FF2B5EF4-FFF2-40B4-BE49-F238E27FC236}">
                <a16:creationId xmlns:a16="http://schemas.microsoft.com/office/drawing/2014/main" id="{A1152FBF-C3D0-AC88-AA51-E69D64523C15}"/>
              </a:ext>
            </a:extLst>
          </p:cNvPr>
          <p:cNvSpPr>
            <a:spLocks noGrp="1"/>
          </p:cNvSpPr>
          <p:nvPr>
            <p:ph type="ctrTitle"/>
          </p:nvPr>
        </p:nvSpPr>
        <p:spPr/>
        <p:txBody>
          <a:bodyPr/>
          <a:lstStyle/>
          <a:p>
            <a:r>
              <a:rPr lang="fr-FR"/>
              <a:t>Merci !</a:t>
            </a:r>
          </a:p>
        </p:txBody>
      </p:sp>
    </p:spTree>
    <p:extLst>
      <p:ext uri="{BB962C8B-B14F-4D97-AF65-F5344CB8AC3E}">
        <p14:creationId xmlns:p14="http://schemas.microsoft.com/office/powerpoint/2010/main" val="78071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p:txBody>
          <a:bodyPr>
            <a:normAutofit/>
          </a:bodyPr>
          <a:lstStyle/>
          <a:p>
            <a:r>
              <a:rPr lang="fr-FR" dirty="0"/>
              <a:t>Contexte</a:t>
            </a:r>
          </a:p>
        </p:txBody>
      </p:sp>
    </p:spTree>
    <p:extLst>
      <p:ext uri="{BB962C8B-B14F-4D97-AF65-F5344CB8AC3E}">
        <p14:creationId xmlns:p14="http://schemas.microsoft.com/office/powerpoint/2010/main" val="2182705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D228AE4-D6A4-22A1-DC5B-60A6004FDF68}"/>
              </a:ext>
            </a:extLst>
          </p:cNvPr>
          <p:cNvSpPr>
            <a:spLocks noGrp="1"/>
          </p:cNvSpPr>
          <p:nvPr>
            <p:ph type="sldNum" sz="quarter" idx="12"/>
          </p:nvPr>
        </p:nvSpPr>
        <p:spPr/>
        <p:txBody>
          <a:bodyPr/>
          <a:lstStyle/>
          <a:p>
            <a:fld id="{07BBA289-C7AD-49A4-B28C-D3389E1EE99E}" type="slidenum">
              <a:rPr lang="fr-FR" smtClean="0">
                <a:solidFill>
                  <a:schemeClr val="bg2">
                    <a:lumMod val="50000"/>
                  </a:schemeClr>
                </a:solidFill>
              </a:rPr>
              <a:t>4</a:t>
            </a:fld>
            <a:endParaRPr lang="fr-FR">
              <a:solidFill>
                <a:schemeClr val="bg2">
                  <a:lumMod val="50000"/>
                </a:schemeClr>
              </a:solidFill>
            </a:endParaRPr>
          </a:p>
        </p:txBody>
      </p:sp>
      <p:sp>
        <p:nvSpPr>
          <p:cNvPr id="4" name="Titre 3">
            <a:extLst>
              <a:ext uri="{FF2B5EF4-FFF2-40B4-BE49-F238E27FC236}">
                <a16:creationId xmlns:a16="http://schemas.microsoft.com/office/drawing/2014/main" id="{30193C3F-74B9-65C2-4BF9-C599AA6D71AA}"/>
              </a:ext>
            </a:extLst>
          </p:cNvPr>
          <p:cNvSpPr>
            <a:spLocks noGrp="1"/>
          </p:cNvSpPr>
          <p:nvPr>
            <p:ph type="title"/>
          </p:nvPr>
        </p:nvSpPr>
        <p:spPr>
          <a:xfrm>
            <a:off x="748431" y="622001"/>
            <a:ext cx="4122235" cy="739672"/>
          </a:xfrm>
        </p:spPr>
        <p:txBody>
          <a:bodyPr>
            <a:noAutofit/>
          </a:bodyPr>
          <a:lstStyle/>
          <a:p>
            <a:r>
              <a:rPr lang="fr-FR" sz="3600" dirty="0">
                <a:solidFill>
                  <a:schemeClr val="bg2">
                    <a:lumMod val="75000"/>
                  </a:schemeClr>
                </a:solidFill>
                <a:latin typeface="DejaVu Sans"/>
              </a:rPr>
              <a:t>Contexte</a:t>
            </a:r>
            <a:endParaRPr lang="fr-FR" sz="3600" dirty="0">
              <a:solidFill>
                <a:schemeClr val="bg2">
                  <a:lumMod val="75000"/>
                </a:schemeClr>
              </a:solidFill>
            </a:endParaRPr>
          </a:p>
        </p:txBody>
      </p:sp>
      <p:sp>
        <p:nvSpPr>
          <p:cNvPr id="5" name="Titre 3">
            <a:extLst>
              <a:ext uri="{FF2B5EF4-FFF2-40B4-BE49-F238E27FC236}">
                <a16:creationId xmlns:a16="http://schemas.microsoft.com/office/drawing/2014/main" id="{AE7E64C4-B92E-BA8F-9FFC-BA95C04CF02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lumMod val="65000"/>
                  </a:schemeClr>
                </a:solidFill>
                <a:latin typeface="DejaVu Sans" panose="020B0603030804020204" pitchFamily="34" charset="0"/>
                <a:ea typeface="DejaVu Sans" panose="020B0603030804020204" pitchFamily="34" charset="0"/>
                <a:cs typeface="DejaVu Sans" panose="020B0603030804020204" pitchFamily="34" charset="0"/>
              </a:defRPr>
            </a:lvl1pPr>
          </a:lstStyle>
          <a:p>
            <a:endParaRPr lang="fr-FR">
              <a:solidFill>
                <a:schemeClr val="bg2">
                  <a:lumMod val="50000"/>
                </a:schemeClr>
              </a:solidFill>
            </a:endParaRPr>
          </a:p>
        </p:txBody>
      </p:sp>
      <p:sp>
        <p:nvSpPr>
          <p:cNvPr id="2" name="ZoneTexte 1">
            <a:extLst>
              <a:ext uri="{FF2B5EF4-FFF2-40B4-BE49-F238E27FC236}">
                <a16:creationId xmlns:a16="http://schemas.microsoft.com/office/drawing/2014/main" id="{CEC80D16-9C45-7AC3-0461-B09D596369CD}"/>
              </a:ext>
            </a:extLst>
          </p:cNvPr>
          <p:cNvSpPr txBox="1"/>
          <p:nvPr/>
        </p:nvSpPr>
        <p:spPr>
          <a:xfrm>
            <a:off x="571870" y="1367161"/>
            <a:ext cx="10596239" cy="4801314"/>
          </a:xfrm>
          <a:prstGeom prst="rect">
            <a:avLst/>
          </a:prstGeom>
          <a:noFill/>
        </p:spPr>
        <p:txBody>
          <a:bodyPr wrap="square" lIns="91440" tIns="45720" rIns="91440" bIns="45720" rtlCol="0" anchor="t">
            <a:spAutoFit/>
          </a:bodyPr>
          <a:lstStyle/>
          <a:p>
            <a:r>
              <a:rPr lang="fr-FR" dirty="0"/>
              <a:t>Les</a:t>
            </a:r>
            <a:r>
              <a:rPr lang="fr-FR" b="1" dirty="0">
                <a:solidFill>
                  <a:srgbClr val="FF0000"/>
                </a:solidFill>
              </a:rPr>
              <a:t> écritures comptables </a:t>
            </a:r>
            <a:r>
              <a:rPr lang="fr-FR" dirty="0"/>
              <a:t>sont enregistrées dans un document appelé </a:t>
            </a:r>
            <a:r>
              <a:rPr lang="fr-FR" b="1" dirty="0">
                <a:solidFill>
                  <a:srgbClr val="FF0000"/>
                </a:solidFill>
              </a:rPr>
              <a:t>journal comptable</a:t>
            </a:r>
            <a:r>
              <a:rPr lang="fr-FR" dirty="0"/>
              <a:t>.</a:t>
            </a:r>
          </a:p>
          <a:p>
            <a:r>
              <a:rPr lang="fr-FR" dirty="0"/>
              <a:t>Tous les mouvements qui affectent le patrimoine ou le résultat de l’entreprise y sont consignés par opérations et dans un </a:t>
            </a:r>
            <a:r>
              <a:rPr lang="fr-FR" b="1" dirty="0">
                <a:solidFill>
                  <a:srgbClr val="FF0000"/>
                </a:solidFill>
              </a:rPr>
              <a:t>ordre chronologique</a:t>
            </a:r>
            <a:r>
              <a:rPr lang="fr-FR" dirty="0"/>
              <a:t>.</a:t>
            </a:r>
          </a:p>
          <a:p>
            <a:endParaRPr lang="fr-FR" dirty="0"/>
          </a:p>
          <a:p>
            <a:r>
              <a:rPr lang="fr-FR" dirty="0"/>
              <a:t>Passer une écriture en comptabilité revient à enregistrer au moins deux mouvements : un débit et un crédit.</a:t>
            </a:r>
          </a:p>
          <a:p>
            <a:endParaRPr lang="fr-FR" dirty="0"/>
          </a:p>
          <a:p>
            <a:r>
              <a:rPr lang="fr-FR" dirty="0"/>
              <a:t>Le fonctionnement des comptes étant différent selon leur nature, la convention suivante est appliquée en comptabilité :</a:t>
            </a:r>
          </a:p>
          <a:p>
            <a:pPr marL="285750" indent="-285750">
              <a:buFontTx/>
              <a:buChar char="-"/>
            </a:pPr>
            <a:r>
              <a:rPr lang="fr-FR" dirty="0"/>
              <a:t>Les comptes d’actifs et de charges augmentent lorsqu’ils sont débités et diminuent lorsqu’ils sont crédités</a:t>
            </a:r>
          </a:p>
          <a:p>
            <a:pPr marL="285750" indent="-285750">
              <a:buFontTx/>
              <a:buChar char="-"/>
            </a:pPr>
            <a:r>
              <a:rPr lang="fr-FR" dirty="0"/>
              <a:t>Les comptes de passifs et de produits augmentent lorsqu’ils sont crédités et diminuent lorsqu’ils sont débités</a:t>
            </a:r>
          </a:p>
          <a:p>
            <a:pPr marL="285750" indent="-285750">
              <a:buFontTx/>
              <a:buChar char="-"/>
            </a:pPr>
            <a:endParaRPr lang="fr-FR" dirty="0"/>
          </a:p>
          <a:p>
            <a:r>
              <a:rPr lang="fr-FR" b="1" dirty="0">
                <a:solidFill>
                  <a:srgbClr val="FF0000"/>
                </a:solidFill>
              </a:rPr>
              <a:t>Passer une écriture comptable</a:t>
            </a:r>
            <a:r>
              <a:rPr lang="fr-FR" dirty="0"/>
              <a:t> se résume à </a:t>
            </a:r>
            <a:r>
              <a:rPr lang="fr-FR" b="1" dirty="0">
                <a:solidFill>
                  <a:srgbClr val="FF0000"/>
                </a:solidFill>
              </a:rPr>
              <a:t>identifier le journal </a:t>
            </a:r>
            <a:r>
              <a:rPr lang="fr-FR" dirty="0"/>
              <a:t>approprié à recevoir la saisie, à </a:t>
            </a:r>
            <a:r>
              <a:rPr lang="fr-FR" b="1" dirty="0">
                <a:solidFill>
                  <a:srgbClr val="FF0000"/>
                </a:solidFill>
              </a:rPr>
              <a:t>mouvementer dans le bon sens</a:t>
            </a:r>
            <a:r>
              <a:rPr lang="fr-FR" dirty="0"/>
              <a:t> les bons comptes et à </a:t>
            </a:r>
            <a:r>
              <a:rPr lang="fr-FR" b="1" dirty="0">
                <a:solidFill>
                  <a:srgbClr val="FF0000"/>
                </a:solidFill>
              </a:rPr>
              <a:t>vérifier l’équilibre</a:t>
            </a:r>
            <a:r>
              <a:rPr lang="fr-FR" dirty="0"/>
              <a:t> de l’écriture comptable.</a:t>
            </a:r>
          </a:p>
          <a:p>
            <a:endParaRPr lang="fr-FR" dirty="0"/>
          </a:p>
          <a:p>
            <a:r>
              <a:rPr lang="fr-FR" dirty="0"/>
              <a:t>Une écriture comptable est une opération dont l’objectif est de traduire un flux sur le plan monétaire dans les comptes de l’entreprise.</a:t>
            </a:r>
          </a:p>
          <a:p>
            <a:endParaRPr lang="fr-FR" dirty="0"/>
          </a:p>
        </p:txBody>
      </p:sp>
    </p:spTree>
    <p:extLst>
      <p:ext uri="{BB962C8B-B14F-4D97-AF65-F5344CB8AC3E}">
        <p14:creationId xmlns:p14="http://schemas.microsoft.com/office/powerpoint/2010/main" val="1380384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8856269-6A93-6F1E-81FF-4F3156D7038A}"/>
              </a:ext>
            </a:extLst>
          </p:cNvPr>
          <p:cNvSpPr>
            <a:spLocks noGrp="1"/>
          </p:cNvSpPr>
          <p:nvPr>
            <p:ph type="sldNum" sz="quarter" idx="10"/>
          </p:nvPr>
        </p:nvSpPr>
        <p:spPr/>
        <p:txBody>
          <a:bodyPr/>
          <a:lstStyle/>
          <a:p>
            <a:fld id="{07BBA289-C7AD-49A4-B28C-D3389E1EE99E}" type="slidenum">
              <a:rPr lang="fr-FR" smtClean="0"/>
              <a:pPr/>
              <a:t>5</a:t>
            </a:fld>
            <a:endParaRPr lang="fr-FR"/>
          </a:p>
        </p:txBody>
      </p:sp>
      <p:sp>
        <p:nvSpPr>
          <p:cNvPr id="6" name="Titre 5">
            <a:extLst>
              <a:ext uri="{FF2B5EF4-FFF2-40B4-BE49-F238E27FC236}">
                <a16:creationId xmlns:a16="http://schemas.microsoft.com/office/drawing/2014/main" id="{DAE57C34-BF4F-8E60-50D9-481A4F435E03}"/>
              </a:ext>
            </a:extLst>
          </p:cNvPr>
          <p:cNvSpPr>
            <a:spLocks noGrp="1"/>
          </p:cNvSpPr>
          <p:nvPr>
            <p:ph type="title"/>
          </p:nvPr>
        </p:nvSpPr>
        <p:spPr>
          <a:xfrm>
            <a:off x="717395" y="550980"/>
            <a:ext cx="10515600" cy="739672"/>
          </a:xfrm>
        </p:spPr>
        <p:txBody>
          <a:bodyPr/>
          <a:lstStyle/>
          <a:p>
            <a:r>
              <a:rPr lang="fr-FR" dirty="0">
                <a:latin typeface="DejaVu Sans"/>
              </a:rPr>
              <a:t>Contexte</a:t>
            </a:r>
            <a:endParaRPr lang="fr-FR" dirty="0"/>
          </a:p>
        </p:txBody>
      </p:sp>
      <p:sp>
        <p:nvSpPr>
          <p:cNvPr id="7" name="ZoneTexte 6">
            <a:extLst>
              <a:ext uri="{FF2B5EF4-FFF2-40B4-BE49-F238E27FC236}">
                <a16:creationId xmlns:a16="http://schemas.microsoft.com/office/drawing/2014/main" id="{B37AD7F1-F822-44E4-76CE-E6C866549FAD}"/>
              </a:ext>
            </a:extLst>
          </p:cNvPr>
          <p:cNvSpPr txBox="1"/>
          <p:nvPr/>
        </p:nvSpPr>
        <p:spPr>
          <a:xfrm>
            <a:off x="734122" y="1431073"/>
            <a:ext cx="10816682" cy="48782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i="1" dirty="0">
                <a:cs typeface="Calibri"/>
              </a:rPr>
              <a:t>Extrait du Bulletin Officiel des Finances Publiques BOI-BIC-DECLA-30-10-20-40</a:t>
            </a:r>
          </a:p>
          <a:p>
            <a:endParaRPr lang="fr-FR" dirty="0">
              <a:cs typeface="Calibri"/>
            </a:endParaRPr>
          </a:p>
          <a:p>
            <a:r>
              <a:rPr lang="fr-FR" b="1" i="1" dirty="0">
                <a:solidFill>
                  <a:srgbClr val="595860"/>
                </a:solidFill>
                <a:latin typeface="Open Sans"/>
                <a:ea typeface="Open Sans"/>
                <a:cs typeface="Open Sans"/>
              </a:rPr>
              <a:t>b. Écritures comptables informatisées</a:t>
            </a:r>
            <a:endParaRPr lang="fr-FR" i="1">
              <a:cs typeface="Calibri"/>
            </a:endParaRPr>
          </a:p>
          <a:p>
            <a:endParaRPr lang="fr-FR" b="1" i="1" dirty="0">
              <a:solidFill>
                <a:srgbClr val="595860"/>
              </a:solidFill>
              <a:latin typeface="Open Sans"/>
              <a:ea typeface="Open Sans"/>
              <a:cs typeface="Open Sans"/>
            </a:endParaRPr>
          </a:p>
          <a:p>
            <a:r>
              <a:rPr lang="fr-FR" i="1" dirty="0">
                <a:solidFill>
                  <a:srgbClr val="595860"/>
                </a:solidFill>
                <a:latin typeface="Open Sans"/>
                <a:ea typeface="Open Sans"/>
                <a:cs typeface="Open Sans"/>
              </a:rPr>
              <a:t>1° Principe du caractère intangible ou de l’irréversibilité des écritures</a:t>
            </a:r>
            <a:endParaRPr lang="fr-FR" i="1">
              <a:cs typeface="Calibri"/>
            </a:endParaRPr>
          </a:p>
          <a:p>
            <a:pPr algn="just"/>
            <a:r>
              <a:rPr lang="fr-FR" sz="1100" b="1" i="1" dirty="0">
                <a:latin typeface="Open Sans"/>
                <a:ea typeface="Open Sans"/>
                <a:cs typeface="Open Sans"/>
              </a:rPr>
              <a:t>80</a:t>
            </a:r>
            <a:endParaRPr lang="fr-FR" i="1">
              <a:cs typeface="Calibri"/>
            </a:endParaRPr>
          </a:p>
          <a:p>
            <a:pPr algn="just"/>
            <a:r>
              <a:rPr lang="fr-FR" sz="1100" i="1" dirty="0">
                <a:latin typeface="Open Sans"/>
                <a:ea typeface="Open Sans"/>
                <a:cs typeface="Open Sans"/>
              </a:rPr>
              <a:t>L’obligation d’absence de tout blanc ou altération imposée aux comptabilités manuelles par l’article 921-3 du plan comptable général, s’applique aux comptabilités informatisées sous forme d’une procédure de validation qui interdit toute modification ou suppression.</a:t>
            </a:r>
            <a:endParaRPr lang="fr-FR" i="1">
              <a:cs typeface="Calibri"/>
            </a:endParaRPr>
          </a:p>
          <a:p>
            <a:pPr algn="just"/>
            <a:r>
              <a:rPr lang="fr-FR" sz="1100" i="1" dirty="0">
                <a:latin typeface="Open Sans"/>
                <a:ea typeface="Open Sans"/>
                <a:cs typeface="Open Sans"/>
              </a:rPr>
              <a:t>Il y a lieu de distinguer trois phases dans le processus de validation d’une écriture comptable :</a:t>
            </a:r>
            <a:endParaRPr lang="fr-FR" i="1">
              <a:cs typeface="Calibri"/>
            </a:endParaRPr>
          </a:p>
          <a:p>
            <a:pPr algn="just"/>
            <a:endParaRPr lang="fr-FR" sz="1100" i="1" dirty="0">
              <a:solidFill>
                <a:srgbClr val="000000"/>
              </a:solidFill>
              <a:latin typeface="Open Sans"/>
              <a:ea typeface="Open Sans"/>
              <a:cs typeface="Open Sans"/>
            </a:endParaRPr>
          </a:p>
          <a:p>
            <a:r>
              <a:rPr lang="fr-FR" i="1" dirty="0">
                <a:solidFill>
                  <a:srgbClr val="595860"/>
                </a:solidFill>
                <a:latin typeface="Open Sans"/>
                <a:ea typeface="Open Sans"/>
                <a:cs typeface="Open Sans"/>
              </a:rPr>
              <a:t>a° Avant la validation comptable d'une écriture (saisie en mode dit brouillard)</a:t>
            </a:r>
            <a:endParaRPr lang="fr-FR" i="1">
              <a:cs typeface="Calibri"/>
            </a:endParaRPr>
          </a:p>
          <a:p>
            <a:pPr algn="just"/>
            <a:r>
              <a:rPr lang="fr-FR" sz="1100" b="1" i="1" dirty="0">
                <a:latin typeface="Open Sans"/>
                <a:ea typeface="Open Sans"/>
                <a:cs typeface="Open Sans"/>
              </a:rPr>
              <a:t>90</a:t>
            </a:r>
            <a:endParaRPr lang="fr-FR" i="1">
              <a:cs typeface="Calibri"/>
            </a:endParaRPr>
          </a:p>
          <a:p>
            <a:pPr algn="just"/>
            <a:r>
              <a:rPr lang="fr-FR" sz="1100" i="1" dirty="0">
                <a:latin typeface="Open Sans"/>
                <a:ea typeface="Open Sans"/>
                <a:cs typeface="Open Sans"/>
              </a:rPr>
              <a:t>L’utilisateur peut modifier tout élément de l'écriture comptable. En effet, tant que la validation n'est pas demandée par l'utilisateur, les écritures en mode brouillard présentent un caractère tangible de la comptabilité.</a:t>
            </a:r>
            <a:endParaRPr lang="fr-FR" i="1">
              <a:cs typeface="Calibri"/>
            </a:endParaRPr>
          </a:p>
          <a:p>
            <a:pPr algn="just"/>
            <a:r>
              <a:rPr lang="fr-FR" sz="1100" i="1" dirty="0">
                <a:latin typeface="Open Sans"/>
                <a:ea typeface="Open Sans"/>
                <a:cs typeface="Open Sans"/>
              </a:rPr>
              <a:t>Les éditions faites à partir de ce mode de saisie constituent simplement des listes de contrôle appelées couramment brouillard de saisie, procès-verbal d'entrée, accusé de réception de saisie, etc.</a:t>
            </a:r>
            <a:endParaRPr lang="fr-FR" i="1">
              <a:cs typeface="Calibri"/>
            </a:endParaRPr>
          </a:p>
          <a:p>
            <a:pPr algn="just"/>
            <a:endParaRPr lang="fr-FR" sz="1100" i="1" dirty="0">
              <a:solidFill>
                <a:srgbClr val="000000"/>
              </a:solidFill>
              <a:latin typeface="Open Sans"/>
              <a:ea typeface="Open Sans"/>
              <a:cs typeface="Open Sans"/>
            </a:endParaRPr>
          </a:p>
          <a:p>
            <a:r>
              <a:rPr lang="fr-FR" i="1" dirty="0">
                <a:solidFill>
                  <a:srgbClr val="595860"/>
                </a:solidFill>
                <a:latin typeface="Open Sans"/>
                <a:ea typeface="Open Sans"/>
                <a:cs typeface="Open Sans"/>
              </a:rPr>
              <a:t>b° La validation comptable proprement dite</a:t>
            </a:r>
            <a:endParaRPr lang="fr-FR" i="1">
              <a:cs typeface="Calibri"/>
            </a:endParaRPr>
          </a:p>
          <a:p>
            <a:pPr algn="just"/>
            <a:r>
              <a:rPr lang="fr-FR" sz="1100" b="1" i="1" dirty="0">
                <a:latin typeface="Open Sans"/>
                <a:ea typeface="Open Sans"/>
                <a:cs typeface="Open Sans"/>
              </a:rPr>
              <a:t>100</a:t>
            </a:r>
            <a:endParaRPr lang="fr-FR" i="1">
              <a:cs typeface="Calibri"/>
            </a:endParaRPr>
          </a:p>
          <a:p>
            <a:pPr algn="just"/>
            <a:r>
              <a:rPr lang="fr-FR" sz="1100" i="1" dirty="0">
                <a:latin typeface="Open Sans"/>
                <a:ea typeface="Open Sans"/>
                <a:cs typeface="Open Sans"/>
              </a:rPr>
              <a:t>Il s'agit d'une phase de traitement informatique volontaire, activé grâce à une fonction du logiciel, qui consiste à figer les différents éléments de l'écriture de façon telle que toute modification ultérieure de l'un de ses éléments soit impossible.</a:t>
            </a:r>
            <a:endParaRPr lang="fr-FR" i="1">
              <a:cs typeface="Calibri"/>
            </a:endParaRPr>
          </a:p>
          <a:p>
            <a:pPr algn="just"/>
            <a:r>
              <a:rPr lang="fr-FR" sz="1100" i="1" dirty="0">
                <a:latin typeface="Open Sans"/>
                <a:ea typeface="Open Sans"/>
                <a:cs typeface="Open Sans"/>
              </a:rPr>
              <a:t>L’article 921-2 du plan comptable général précise que les écritures des journaux doivent être récapitulées au livre-journal au jour le jour ou à défaut une fois par mois.</a:t>
            </a:r>
            <a:endParaRPr lang="fr-FR" i="1">
              <a:cs typeface="Calibri"/>
            </a:endParaRPr>
          </a:p>
          <a:p>
            <a:endParaRPr lang="fr-FR" dirty="0">
              <a:solidFill>
                <a:srgbClr val="595860"/>
              </a:solidFill>
              <a:latin typeface="Open Sans"/>
              <a:ea typeface="Open Sans"/>
              <a:cs typeface="Open Sans"/>
            </a:endParaRPr>
          </a:p>
        </p:txBody>
      </p:sp>
    </p:spTree>
    <p:extLst>
      <p:ext uri="{BB962C8B-B14F-4D97-AF65-F5344CB8AC3E}">
        <p14:creationId xmlns:p14="http://schemas.microsoft.com/office/powerpoint/2010/main" val="3188476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65408847-35A8-D52F-DFF8-0F61C4C7C53F}"/>
              </a:ext>
            </a:extLst>
          </p:cNvPr>
          <p:cNvSpPr>
            <a:spLocks noGrp="1"/>
          </p:cNvSpPr>
          <p:nvPr>
            <p:ph type="sldNum" sz="quarter" idx="10"/>
          </p:nvPr>
        </p:nvSpPr>
        <p:spPr/>
        <p:txBody>
          <a:bodyPr/>
          <a:lstStyle/>
          <a:p>
            <a:fld id="{07BBA289-C7AD-49A4-B28C-D3389E1EE99E}" type="slidenum">
              <a:rPr lang="fr-FR" smtClean="0"/>
              <a:pPr/>
              <a:t>6</a:t>
            </a:fld>
            <a:endParaRPr lang="fr-FR"/>
          </a:p>
        </p:txBody>
      </p:sp>
      <p:sp>
        <p:nvSpPr>
          <p:cNvPr id="4" name="Titre 3">
            <a:extLst>
              <a:ext uri="{FF2B5EF4-FFF2-40B4-BE49-F238E27FC236}">
                <a16:creationId xmlns:a16="http://schemas.microsoft.com/office/drawing/2014/main" id="{3ED1841A-B819-5D2E-4A59-66260136F738}"/>
              </a:ext>
            </a:extLst>
          </p:cNvPr>
          <p:cNvSpPr>
            <a:spLocks noGrp="1"/>
          </p:cNvSpPr>
          <p:nvPr>
            <p:ph type="title"/>
          </p:nvPr>
        </p:nvSpPr>
        <p:spPr>
          <a:xfrm>
            <a:off x="734719" y="534459"/>
            <a:ext cx="10515600" cy="739672"/>
          </a:xfrm>
        </p:spPr>
        <p:txBody>
          <a:bodyPr/>
          <a:lstStyle/>
          <a:p>
            <a:r>
              <a:rPr lang="fr-FR" dirty="0"/>
              <a:t>Contexte</a:t>
            </a:r>
          </a:p>
        </p:txBody>
      </p:sp>
      <p:sp>
        <p:nvSpPr>
          <p:cNvPr id="5" name="ZoneTexte 4">
            <a:extLst>
              <a:ext uri="{FF2B5EF4-FFF2-40B4-BE49-F238E27FC236}">
                <a16:creationId xmlns:a16="http://schemas.microsoft.com/office/drawing/2014/main" id="{D3F4F828-B4E8-4E19-5264-54CD88C29A25}"/>
              </a:ext>
            </a:extLst>
          </p:cNvPr>
          <p:cNvSpPr txBox="1"/>
          <p:nvPr/>
        </p:nvSpPr>
        <p:spPr>
          <a:xfrm>
            <a:off x="799629" y="2092689"/>
            <a:ext cx="10728803" cy="27392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r>
              <a:rPr lang="fr-FR" sz="1800" i="1" dirty="0">
                <a:solidFill>
                  <a:srgbClr val="595860"/>
                </a:solidFill>
                <a:latin typeface="Open Sans"/>
                <a:ea typeface="Segoe UI"/>
                <a:cs typeface="Segoe UI"/>
              </a:rPr>
              <a:t>c° Après la validation comptable d'une écriture​</a:t>
            </a:r>
          </a:p>
          <a:p>
            <a:pPr algn="just" rtl="0"/>
            <a:r>
              <a:rPr lang="fr-FR" sz="1100" b="1" i="1" dirty="0">
                <a:latin typeface="Open Sans"/>
                <a:ea typeface="Segoe UI"/>
                <a:cs typeface="Segoe UI"/>
              </a:rPr>
              <a:t>110</a:t>
            </a:r>
            <a:r>
              <a:rPr lang="fr-FR" sz="1100" i="1" dirty="0">
                <a:latin typeface="Open Sans"/>
                <a:ea typeface="Segoe UI"/>
                <a:cs typeface="Segoe UI"/>
              </a:rPr>
              <a:t>​</a:t>
            </a:r>
          </a:p>
          <a:p>
            <a:pPr algn="just" rtl="0"/>
            <a:r>
              <a:rPr lang="fr-FR" sz="1100" i="1" dirty="0">
                <a:latin typeface="Open Sans"/>
                <a:ea typeface="Segoe UI"/>
                <a:cs typeface="Segoe UI"/>
              </a:rPr>
              <a:t>Le livre-journal d’une comptabilité informatisée ne présente un caractère régulier, sincère et probant qu'après validation des écritures comptables.​</a:t>
            </a:r>
          </a:p>
          <a:p>
            <a:pPr algn="just" rtl="0"/>
            <a:r>
              <a:rPr lang="fr-FR" sz="1100" i="1" dirty="0">
                <a:latin typeface="Open Sans"/>
                <a:ea typeface="Segoe UI"/>
                <a:cs typeface="Segoe UI"/>
              </a:rPr>
              <a:t>Les fonctions d’un logiciel qui permettent la suppression d’une écriture validée ou sa modification s’opposent au principe d’irréversibilité de l’enregistrement des écritures comptables. A ce titre, l’utilisation de telles fonctions est prohibée.​</a:t>
            </a:r>
          </a:p>
          <a:p>
            <a:pPr algn="just" rtl="0"/>
            <a:r>
              <a:rPr lang="fr-FR" sz="1100" i="1" dirty="0">
                <a:latin typeface="Open Sans"/>
                <a:ea typeface="Segoe UI"/>
                <a:cs typeface="Segoe UI"/>
              </a:rPr>
              <a:t>Un logiciel comptable qui ne garantit pas l’irréversibilité et l’intangibilité des écritures validées, conformément à l’article 921-3 du plan comptable général, pourra constituer un élément conduisant à s’interroger sur le caractère régulier et probant de la comptabilité.​</a:t>
            </a:r>
          </a:p>
          <a:p>
            <a:pPr algn="just" rtl="0"/>
            <a:r>
              <a:rPr lang="fr-FR" sz="1100" i="1" dirty="0">
                <a:latin typeface="Open Sans"/>
                <a:ea typeface="Segoe UI"/>
                <a:cs typeface="Segoe UI"/>
              </a:rPr>
              <a:t>Le caractère explicite de la validation pourra se traduire, pour l’utilisateur du logiciel, par un message d’avertissement relatif au caractère irréversible de cette procédure.​</a:t>
            </a:r>
          </a:p>
          <a:p>
            <a:pPr algn="just"/>
            <a:endParaRPr lang="fr-FR" sz="1100" i="1" dirty="0">
              <a:latin typeface="Open Sans"/>
              <a:ea typeface="Segoe UI"/>
              <a:cs typeface="Segoe UI"/>
            </a:endParaRPr>
          </a:p>
          <a:p>
            <a:pPr algn="just" rtl="0"/>
            <a:r>
              <a:rPr lang="fr-FR" sz="1100" b="1" i="1" dirty="0">
                <a:latin typeface="Open Sans"/>
                <a:ea typeface="Segoe UI"/>
                <a:cs typeface="Segoe UI"/>
              </a:rPr>
              <a:t>120</a:t>
            </a:r>
            <a:r>
              <a:rPr lang="fr-FR" sz="1100" i="1" dirty="0">
                <a:latin typeface="Open Sans"/>
                <a:ea typeface="Segoe UI"/>
                <a:cs typeface="Segoe UI"/>
              </a:rPr>
              <a:t>​</a:t>
            </a:r>
          </a:p>
          <a:p>
            <a:pPr algn="just" rtl="0"/>
            <a:r>
              <a:rPr lang="fr-FR" sz="1100" i="1" dirty="0">
                <a:latin typeface="Open Sans"/>
                <a:ea typeface="Segoe UI"/>
                <a:cs typeface="Segoe UI"/>
              </a:rPr>
              <a:t>La validation implique de respecter plusieurs conditions essentielles au regard des principes comptables :​</a:t>
            </a:r>
          </a:p>
          <a:p>
            <a:pPr algn="just" rtl="0"/>
            <a:r>
              <a:rPr lang="fr-FR" sz="1100" i="1" dirty="0">
                <a:latin typeface="Open Sans"/>
                <a:ea typeface="Segoe UI"/>
                <a:cs typeface="Segoe UI"/>
              </a:rPr>
              <a:t>- associer à chaque écriture la date de valeur comptable ou la date de validation, ainsi que la référence à la pièce justificative qui l’appuie (article 922-1 du plan comptable général) ;​</a:t>
            </a:r>
          </a:p>
          <a:p>
            <a:pPr algn="just" rtl="0"/>
            <a:r>
              <a:rPr lang="fr-FR" sz="1100" i="1" dirty="0">
                <a:latin typeface="Open Sans"/>
                <a:ea typeface="Segoe UI"/>
                <a:cs typeface="Segoe UI"/>
              </a:rPr>
              <a:t>- permettre d’assurer la permanence du chemin de révision entre les pièces justificatives et la comptabilité (article 911-3 du plan comptable général) ;​</a:t>
            </a:r>
          </a:p>
          <a:p>
            <a:pPr algn="just" rtl="0"/>
            <a:r>
              <a:rPr lang="fr-FR" sz="1100" i="1" dirty="0">
                <a:latin typeface="Open Sans"/>
                <a:ea typeface="Segoe UI"/>
                <a:cs typeface="Segoe UI"/>
              </a:rPr>
              <a:t>- rendre irréversible le contenu d’une écriture comptable validée en interdisant toute modification ou suppression (article 921-3 du plan comptable général).</a:t>
            </a:r>
            <a:endParaRPr lang="fr-FR" i="1" dirty="0"/>
          </a:p>
        </p:txBody>
      </p:sp>
    </p:spTree>
    <p:extLst>
      <p:ext uri="{BB962C8B-B14F-4D97-AF65-F5344CB8AC3E}">
        <p14:creationId xmlns:p14="http://schemas.microsoft.com/office/powerpoint/2010/main" val="923614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p:txBody>
          <a:bodyPr>
            <a:normAutofit fontScale="90000"/>
          </a:bodyPr>
          <a:lstStyle/>
          <a:p>
            <a:r>
              <a:rPr lang="fr-FR" sz="4900" dirty="0"/>
              <a:t>Prérequis</a:t>
            </a:r>
            <a:endParaRPr lang="fr-FR" dirty="0"/>
          </a:p>
        </p:txBody>
      </p:sp>
    </p:spTree>
    <p:extLst>
      <p:ext uri="{BB962C8B-B14F-4D97-AF65-F5344CB8AC3E}">
        <p14:creationId xmlns:p14="http://schemas.microsoft.com/office/powerpoint/2010/main" val="1859900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4E15F8E-41C0-D8B9-28B4-E31C4EC33602}"/>
              </a:ext>
            </a:extLst>
          </p:cNvPr>
          <p:cNvSpPr>
            <a:spLocks noGrp="1"/>
          </p:cNvSpPr>
          <p:nvPr>
            <p:ph type="sldNum" sz="quarter" idx="12"/>
          </p:nvPr>
        </p:nvSpPr>
        <p:spPr/>
        <p:txBody>
          <a:bodyPr/>
          <a:lstStyle/>
          <a:p>
            <a:fld id="{07BBA289-C7AD-49A4-B28C-D3389E1EE99E}" type="slidenum">
              <a:rPr lang="fr-FR" smtClean="0"/>
              <a:t>8</a:t>
            </a:fld>
            <a:endParaRPr lang="fr-FR"/>
          </a:p>
        </p:txBody>
      </p:sp>
      <p:sp>
        <p:nvSpPr>
          <p:cNvPr id="6" name="Titre 5">
            <a:extLst>
              <a:ext uri="{FF2B5EF4-FFF2-40B4-BE49-F238E27FC236}">
                <a16:creationId xmlns:a16="http://schemas.microsoft.com/office/drawing/2014/main" id="{471AE9EE-108F-DE64-FA1B-8D60501400A9}"/>
              </a:ext>
            </a:extLst>
          </p:cNvPr>
          <p:cNvSpPr>
            <a:spLocks noGrp="1"/>
          </p:cNvSpPr>
          <p:nvPr>
            <p:ph type="title"/>
          </p:nvPr>
        </p:nvSpPr>
        <p:spPr/>
        <p:txBody>
          <a:bodyPr>
            <a:noAutofit/>
          </a:bodyPr>
          <a:lstStyle/>
          <a:p>
            <a:r>
              <a:rPr lang="fr-FR" sz="3200" dirty="0"/>
              <a:t>Composition d’une écriture comptable</a:t>
            </a:r>
          </a:p>
        </p:txBody>
      </p:sp>
      <p:sp>
        <p:nvSpPr>
          <p:cNvPr id="2" name="ZoneTexte 1">
            <a:extLst>
              <a:ext uri="{FF2B5EF4-FFF2-40B4-BE49-F238E27FC236}">
                <a16:creationId xmlns:a16="http://schemas.microsoft.com/office/drawing/2014/main" id="{D0E6D08F-0E78-4268-7159-A69DA59152D3}"/>
              </a:ext>
            </a:extLst>
          </p:cNvPr>
          <p:cNvSpPr txBox="1"/>
          <p:nvPr/>
        </p:nvSpPr>
        <p:spPr>
          <a:xfrm>
            <a:off x="838200" y="1677880"/>
            <a:ext cx="10449018" cy="3693319"/>
          </a:xfrm>
          <a:prstGeom prst="rect">
            <a:avLst/>
          </a:prstGeom>
          <a:noFill/>
        </p:spPr>
        <p:txBody>
          <a:bodyPr wrap="square" rtlCol="0">
            <a:spAutoFit/>
          </a:bodyPr>
          <a:lstStyle/>
          <a:p>
            <a:r>
              <a:rPr lang="fr-FR" dirty="0"/>
              <a:t>Toute écriture comptable doit contenir au moins les informations suivantes :</a:t>
            </a:r>
          </a:p>
          <a:p>
            <a:endParaRPr lang="fr-FR" dirty="0"/>
          </a:p>
          <a:p>
            <a:pPr marL="285750" indent="-285750">
              <a:buFontTx/>
              <a:buChar char="-"/>
            </a:pPr>
            <a:r>
              <a:rPr lang="fr-FR" dirty="0"/>
              <a:t>La date de l’opération</a:t>
            </a:r>
          </a:p>
          <a:p>
            <a:pPr marL="285750" indent="-285750">
              <a:buFontTx/>
              <a:buChar char="-"/>
            </a:pPr>
            <a:endParaRPr lang="fr-FR" dirty="0"/>
          </a:p>
          <a:p>
            <a:pPr marL="285750" indent="-285750">
              <a:buFontTx/>
              <a:buChar char="-"/>
            </a:pPr>
            <a:r>
              <a:rPr lang="fr-FR" dirty="0"/>
              <a:t>La référence du justificatif de l’opération</a:t>
            </a:r>
          </a:p>
          <a:p>
            <a:pPr marL="285750" indent="-285750">
              <a:buFontTx/>
              <a:buChar char="-"/>
            </a:pPr>
            <a:endParaRPr lang="fr-FR" dirty="0"/>
          </a:p>
          <a:p>
            <a:pPr marL="285750" indent="-285750">
              <a:buFontTx/>
              <a:buChar char="-"/>
            </a:pPr>
            <a:r>
              <a:rPr lang="fr-FR" dirty="0"/>
              <a:t>Le libellé de l’opération</a:t>
            </a:r>
          </a:p>
          <a:p>
            <a:pPr marL="285750" indent="-285750">
              <a:buFontTx/>
              <a:buChar char="-"/>
            </a:pPr>
            <a:endParaRPr lang="fr-FR" dirty="0"/>
          </a:p>
          <a:p>
            <a:pPr marL="285750" indent="-285750">
              <a:buFontTx/>
              <a:buChar char="-"/>
            </a:pPr>
            <a:r>
              <a:rPr lang="fr-FR" dirty="0"/>
              <a:t>Les comptes mouvementés par l’opération</a:t>
            </a:r>
          </a:p>
          <a:p>
            <a:pPr marL="285750" indent="-285750">
              <a:buFontTx/>
              <a:buChar char="-"/>
            </a:pPr>
            <a:endParaRPr lang="fr-FR" dirty="0"/>
          </a:p>
          <a:p>
            <a:pPr marL="285750" indent="-285750">
              <a:buFontTx/>
              <a:buChar char="-"/>
            </a:pPr>
            <a:r>
              <a:rPr lang="fr-FR" dirty="0"/>
              <a:t>Le montant de l’opération</a:t>
            </a:r>
          </a:p>
          <a:p>
            <a:pPr marL="285750" indent="-285750">
              <a:buFontTx/>
              <a:buChar char="-"/>
            </a:pPr>
            <a:endParaRPr lang="fr-FR" dirty="0"/>
          </a:p>
          <a:p>
            <a:pPr marL="285750" indent="-285750">
              <a:buFontTx/>
              <a:buChar char="-"/>
            </a:pPr>
            <a:r>
              <a:rPr lang="fr-FR" dirty="0"/>
              <a:t>Le sens du flux (le débit représente un emploi, le crédit constitue une ressource)</a:t>
            </a:r>
          </a:p>
        </p:txBody>
      </p:sp>
    </p:spTree>
    <p:extLst>
      <p:ext uri="{BB962C8B-B14F-4D97-AF65-F5344CB8AC3E}">
        <p14:creationId xmlns:p14="http://schemas.microsoft.com/office/powerpoint/2010/main" val="2483549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820444" y="3369076"/>
            <a:ext cx="6590271" cy="654908"/>
          </a:xfrm>
        </p:spPr>
        <p:txBody>
          <a:bodyPr>
            <a:noAutofit/>
          </a:bodyPr>
          <a:lstStyle/>
          <a:p>
            <a:r>
              <a:rPr lang="fr-FR" sz="2800" dirty="0"/>
              <a:t>Ecritures comptables dans AOS</a:t>
            </a:r>
          </a:p>
        </p:txBody>
      </p:sp>
    </p:spTree>
    <p:extLst>
      <p:ext uri="{BB962C8B-B14F-4D97-AF65-F5344CB8AC3E}">
        <p14:creationId xmlns:p14="http://schemas.microsoft.com/office/powerpoint/2010/main" val="93915551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ates xmlns="f383f03e-6a13-4c6a-bb6f-a1d8cbd4a187" xsi:nil="true"/>
    <_ip_UnifiedCompliancePolicyUIAction xmlns="http://schemas.microsoft.com/sharepoint/v3" xsi:nil="true"/>
    <_Flow_SignoffStatus xmlns="f383f03e-6a13-4c6a-bb6f-a1d8cbd4a187" xsi:nil="true"/>
    <_ip_UnifiedCompliancePolicyProperties xmlns="http://schemas.microsoft.com/sharepoint/v3" xsi:nil="true"/>
    <TaxCatchAll xmlns="ae1442bb-b298-47f1-86f5-e8856de2febb" xsi:nil="true"/>
    <Calbersonjuillet2022 xmlns="f383f03e-6a13-4c6a-bb6f-a1d8cbd4a187" xsi:nil="true"/>
    <lcf76f155ced4ddcb4097134ff3c332f xmlns="f383f03e-6a13-4c6a-bb6f-a1d8cbd4a187">
      <Terms xmlns="http://schemas.microsoft.com/office/infopath/2007/PartnerControls"/>
    </lcf76f155ced4ddcb4097134ff3c332f>
    <SharedWithUsers xmlns="ae1442bb-b298-47f1-86f5-e8856de2febb">
      <UserInfo>
        <DisplayName>Jérémy MANELLA - POK SAS</DisplayName>
        <AccountId>10700</AccountId>
        <AccountType/>
      </UserInfo>
      <UserInfo>
        <DisplayName>Jérémy BROCHOT - POK SAS</DisplayName>
        <AccountId>10718</AccountId>
        <AccountType/>
      </UserInfo>
      <UserInfo>
        <DisplayName>Karine ROPARS - POK SAS</DisplayName>
        <AccountId>125</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DED6C4B9DCB894EB443704CBA241942" ma:contentTypeVersion="26" ma:contentTypeDescription="Crée un document." ma:contentTypeScope="" ma:versionID="30bca3d82508b5e795369ebafb5330db">
  <xsd:schema xmlns:xsd="http://www.w3.org/2001/XMLSchema" xmlns:xs="http://www.w3.org/2001/XMLSchema" xmlns:p="http://schemas.microsoft.com/office/2006/metadata/properties" xmlns:ns1="http://schemas.microsoft.com/sharepoint/v3" xmlns:ns2="ae1442bb-b298-47f1-86f5-e8856de2febb" xmlns:ns3="f383f03e-6a13-4c6a-bb6f-a1d8cbd4a187" targetNamespace="http://schemas.microsoft.com/office/2006/metadata/properties" ma:root="true" ma:fieldsID="5a54575260729c6e5ffd9b42239dafd0" ns1:_="" ns2:_="" ns3:_="">
    <xsd:import namespace="http://schemas.microsoft.com/sharepoint/v3"/>
    <xsd:import namespace="ae1442bb-b298-47f1-86f5-e8856de2febb"/>
    <xsd:import namespace="f383f03e-6a13-4c6a-bb6f-a1d8cbd4a18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Dates" minOccurs="0"/>
                <xsd:element ref="ns3:MediaServiceAutoKeyPoints" minOccurs="0"/>
                <xsd:element ref="ns3:MediaServiceKeyPoints" minOccurs="0"/>
                <xsd:element ref="ns3:_Flow_SignoffStatus" minOccurs="0"/>
                <xsd:element ref="ns1:_ip_UnifiedCompliancePolicyProperties" minOccurs="0"/>
                <xsd:element ref="ns1:_ip_UnifiedCompliancePolicyUIAction" minOccurs="0"/>
                <xsd:element ref="ns3:MediaLengthInSeconds" minOccurs="0"/>
                <xsd:element ref="ns2:TaxCatchAll" minOccurs="0"/>
                <xsd:element ref="ns3:lcf76f155ced4ddcb4097134ff3c332f" minOccurs="0"/>
                <xsd:element ref="ns3:Calbersonjuillet2022"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Propriétés de la stratégie de conformité unifiée" ma:hidden="true" ma:internalName="_ip_UnifiedCompliancePolicyProperties">
      <xsd:simpleType>
        <xsd:restriction base="dms:Note"/>
      </xsd:simpleType>
    </xsd:element>
    <xsd:element name="_ip_UnifiedCompliancePolicyUIAction" ma:index="23" nillable="true" ma:displayName="Action d’interface utilisateur de la stratégie de conformité unifiée"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1442bb-b298-47f1-86f5-e8856de2febb" elementFormDefault="qualified">
    <xsd:import namespace="http://schemas.microsoft.com/office/2006/documentManagement/types"/>
    <xsd:import namespace="http://schemas.microsoft.com/office/infopath/2007/PartnerControls"/>
    <xsd:element name="SharedWithUsers" ma:index="8" nillable="true" ma:displayName="Partagé avec"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description="" ma:internalName="SharedWithDetails" ma:readOnly="true">
      <xsd:simpleType>
        <xsd:restriction base="dms:Note">
          <xsd:maxLength value="255"/>
        </xsd:restriction>
      </xsd:simpleType>
    </xsd:element>
    <xsd:element name="TaxCatchAll" ma:index="25" nillable="true" ma:displayName="Taxonomy Catch All Column" ma:hidden="true" ma:list="{ccd9c9ee-d68e-4dd0-90da-076f5b1235d7}" ma:internalName="TaxCatchAll" ma:showField="CatchAllData" ma:web="ae1442bb-b298-47f1-86f5-e8856de2feb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383f03e-6a13-4c6a-bb6f-a1d8cbd4a187"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ates" ma:index="18" nillable="true" ma:displayName="Date" ma:default="[today]" ma:format="DateTime" ma:internalName="Dates">
      <xsd:simpleType>
        <xsd:restriction base="dms:DateTime"/>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Flow_SignoffStatus" ma:index="21" nillable="true" ma:displayName="État de validation" ma:internalName="_x00c9_tat_x0020_de_x0020_validation">
      <xsd:simpleType>
        <xsd:restriction base="dms:Text"/>
      </xsd:simpleType>
    </xsd:element>
    <xsd:element name="MediaLengthInSeconds" ma:index="24"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Balises d’images" ma:readOnly="false" ma:fieldId="{5cf76f15-5ced-4ddc-b409-7134ff3c332f}" ma:taxonomyMulti="true" ma:sspId="fa03d09e-47ee-42b2-97f2-a4fe61d4dbb6" ma:termSetId="09814cd3-568e-fe90-9814-8d621ff8fb84" ma:anchorId="fba54fb3-c3e1-fe81-a776-ca4b69148c4d" ma:open="true" ma:isKeyword="false">
      <xsd:complexType>
        <xsd:sequence>
          <xsd:element ref="pc:Terms" minOccurs="0" maxOccurs="1"/>
        </xsd:sequence>
      </xsd:complexType>
    </xsd:element>
    <xsd:element name="Calbersonjuillet2022" ma:index="28" nillable="true" ma:displayName="Calberson juillet2022" ma:format="Dropdown" ma:internalName="Calbersonjuillet2022">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7E62C7-64EB-489F-97AE-2DBDD2F2380F}">
  <ds:schemaRefs>
    <ds:schemaRef ds:uri="f383f03e-6a13-4c6a-bb6f-a1d8cbd4a187"/>
    <ds:schemaRef ds:uri="http://purl.org/dc/terms/"/>
    <ds:schemaRef ds:uri="http://purl.org/dc/elements/1.1/"/>
    <ds:schemaRef ds:uri="http://schemas.microsoft.com/office/2006/documentManagement/types"/>
    <ds:schemaRef ds:uri="http://www.w3.org/XML/1998/namespace"/>
    <ds:schemaRef ds:uri="ae1442bb-b298-47f1-86f5-e8856de2febb"/>
    <ds:schemaRef ds:uri="http://purl.org/dc/dcmitype/"/>
    <ds:schemaRef ds:uri="http://schemas.microsoft.com/office/infopath/2007/PartnerControls"/>
    <ds:schemaRef ds:uri="http://schemas.openxmlformats.org/package/2006/metadata/core-properties"/>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9DCA588D-5643-4F3B-8947-685691CA51A0}">
  <ds:schemaRefs>
    <ds:schemaRef ds:uri="http://schemas.microsoft.com/sharepoint/v3/contenttype/forms"/>
  </ds:schemaRefs>
</ds:datastoreItem>
</file>

<file path=customXml/itemProps3.xml><?xml version="1.0" encoding="utf-8"?>
<ds:datastoreItem xmlns:ds="http://schemas.openxmlformats.org/officeDocument/2006/customXml" ds:itemID="{97BE8A2D-8038-44F6-A20D-2B36856ED1DB}">
  <ds:schemaRefs>
    <ds:schemaRef ds:uri="ae1442bb-b298-47f1-86f5-e8856de2febb"/>
    <ds:schemaRef ds:uri="f383f03e-6a13-4c6a-bb6f-a1d8cbd4a1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567</TotalTime>
  <Words>740</Words>
  <Application>Microsoft Office PowerPoint</Application>
  <PresentationFormat>Grand écran</PresentationFormat>
  <Paragraphs>115</Paragraphs>
  <Slides>25</Slides>
  <Notes>7</Notes>
  <HiddenSlides>0</HiddenSlides>
  <MMClips>0</MMClips>
  <ScaleCrop>false</ScaleCrop>
  <HeadingPairs>
    <vt:vector size="4" baseType="variant">
      <vt:variant>
        <vt:lpstr>Thème</vt:lpstr>
      </vt:variant>
      <vt:variant>
        <vt:i4>1</vt:i4>
      </vt:variant>
      <vt:variant>
        <vt:lpstr>Titres des diapositives</vt:lpstr>
      </vt:variant>
      <vt:variant>
        <vt:i4>25</vt:i4>
      </vt:variant>
    </vt:vector>
  </HeadingPairs>
  <TitlesOfParts>
    <vt:vector size="26" baseType="lpstr">
      <vt:lpstr>Thème Office</vt:lpstr>
      <vt:lpstr>Formation AOS : les écritures comptables</vt:lpstr>
      <vt:lpstr>SOMMAIRE</vt:lpstr>
      <vt:lpstr>Contexte</vt:lpstr>
      <vt:lpstr>Contexte</vt:lpstr>
      <vt:lpstr>Contexte</vt:lpstr>
      <vt:lpstr>Contexte</vt:lpstr>
      <vt:lpstr>Prérequis</vt:lpstr>
      <vt:lpstr>Composition d’une écriture comptable</vt:lpstr>
      <vt:lpstr>Ecritures comptables dans AOS</vt:lpstr>
      <vt:lpstr>Filtrer les écritures réalisées</vt:lpstr>
      <vt:lpstr>Filtrer les écritures réalisées</vt:lpstr>
      <vt:lpstr>Filtrer les écritures réalisées</vt:lpstr>
      <vt:lpstr>Créer une nouvelle écriture</vt:lpstr>
      <vt:lpstr>Créer une nouvelle écriture </vt:lpstr>
      <vt:lpstr>Créer une nouvelle écriture</vt:lpstr>
      <vt:lpstr>Créer une nouvelle écriture</vt:lpstr>
      <vt:lpstr>Créer une nouvelle écriture</vt:lpstr>
      <vt:lpstr>Créer une écriture à partir d’un modèle</vt:lpstr>
      <vt:lpstr>Créer une écriture à partir d’un modèle</vt:lpstr>
      <vt:lpstr>Créer une écriture à partir d’un modèle</vt:lpstr>
      <vt:lpstr>Créer une écriture à partir d’un modèle</vt:lpstr>
      <vt:lpstr>Imprimer une écriture comptable</vt:lpstr>
      <vt:lpstr>Questions</vt:lpstr>
      <vt:lpstr>Mise en situation sur AOS</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Virginie DUBARD</dc:creator>
  <cp:lastModifiedBy>Magalie POMMIER - POK SAS</cp:lastModifiedBy>
  <cp:revision>137</cp:revision>
  <dcterms:created xsi:type="dcterms:W3CDTF">2015-10-14T14:11:08Z</dcterms:created>
  <dcterms:modified xsi:type="dcterms:W3CDTF">2023-06-16T07:32:19Z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0x010100EDED6C4B9DCB894EB443704CBA241942</vt:lpwstr>
  </property>
  <property fmtid="{D5CDD505-2E9C-101B-9397-08002B2CF9AE}" pid="3" name="MediaServiceImageTags">
    <vt:lpwstr/>
  </property>
</Properties>
</file>